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1" r:id="rId6"/>
    <p:sldId id="266" r:id="rId7"/>
    <p:sldId id="262" r:id="rId8"/>
    <p:sldId id="264" r:id="rId9"/>
  </p:sldIdLst>
  <p:sldSz cx="18288000" cy="10287000"/>
  <p:notesSz cx="6858000" cy="9144000"/>
  <p:embeddedFontLst>
    <p:embeddedFont>
      <p:font typeface="Arcade Gamer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Happy Font TH" panose="020B0604020202020204" charset="-34"/>
      <p:regular r:id="rId15"/>
    </p:embeddedFont>
    <p:embeddedFont>
      <p:font typeface="Hatton Ultra-Bold" panose="020B0604020202020204" charset="0"/>
      <p:regular r:id="rId16"/>
    </p:embeddedFont>
    <p:embeddedFont>
      <p:font typeface="Lazydog" panose="020B0604020202020204" charset="0"/>
      <p:regular r:id="rId17"/>
    </p:embeddedFont>
    <p:embeddedFont>
      <p:font typeface="More Sugar" panose="020B0604020202020204" charset="0"/>
      <p:regular r:id="rId18"/>
    </p:embeddedFont>
    <p:embeddedFont>
      <p:font typeface="Nourd" panose="020B0604020202020204" charset="0"/>
      <p:regular r:id="rId19"/>
    </p:embeddedFont>
    <p:embeddedFont>
      <p:font typeface="Nourd Bold" panose="020B0604020202020204" charset="0"/>
      <p:regular r:id="rId20"/>
    </p:embeddedFont>
    <p:embeddedFont>
      <p:font typeface="Scripter" panose="020B0604020202020204" charset="0"/>
      <p:regular r:id="rId21"/>
    </p:embeddedFont>
    <p:embeddedFont>
      <p:font typeface="Sniglet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845F"/>
    <a:srgbClr val="E6E6E6"/>
    <a:srgbClr val="74DE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538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1.png"/><Relationship Id="rId5" Type="http://schemas.openxmlformats.org/officeDocument/2006/relationships/image" Target="../media/image4.png"/><Relationship Id="rId10" Type="http://schemas.openxmlformats.org/officeDocument/2006/relationships/image" Target="../media/image10.svg"/><Relationship Id="rId4" Type="http://schemas.openxmlformats.org/officeDocument/2006/relationships/image" Target="../media/image3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9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8.png"/><Relationship Id="rId2" Type="http://schemas.openxmlformats.org/officeDocument/2006/relationships/image" Target="../media/image1.pn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7.svg"/><Relationship Id="rId5" Type="http://schemas.openxmlformats.org/officeDocument/2006/relationships/image" Target="../media/image4.png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4" Type="http://schemas.openxmlformats.org/officeDocument/2006/relationships/image" Target="../media/image3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21.png"/><Relationship Id="rId4" Type="http://schemas.openxmlformats.org/officeDocument/2006/relationships/image" Target="../media/image3.png"/><Relationship Id="rId9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4.png"/><Relationship Id="rId7" Type="http://schemas.openxmlformats.org/officeDocument/2006/relationships/image" Target="../media/image20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2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7844350" y="-387966"/>
            <a:ext cx="10443650" cy="11081561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1"/>
                </a:lnTo>
                <a:lnTo>
                  <a:pt x="0" y="110815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90379" b="-3737"/>
            </a:stretch>
          </a:blipFill>
        </p:spPr>
      </p:sp>
      <p:sp>
        <p:nvSpPr>
          <p:cNvPr id="3" name="Freeform 3"/>
          <p:cNvSpPr/>
          <p:nvPr/>
        </p:nvSpPr>
        <p:spPr>
          <a:xfrm rot="-10800000">
            <a:off x="-200148" y="-397281"/>
            <a:ext cx="10443650" cy="11081561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0379" t="-3737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661541" y="1470992"/>
            <a:ext cx="1232729" cy="7134324"/>
            <a:chOff x="0" y="0"/>
            <a:chExt cx="1643639" cy="9512432"/>
          </a:xfrm>
        </p:grpSpPr>
        <p:sp>
          <p:nvSpPr>
            <p:cNvPr id="5" name="TextBox 5"/>
            <p:cNvSpPr txBox="1"/>
            <p:nvPr/>
          </p:nvSpPr>
          <p:spPr>
            <a:xfrm rot="-5400000">
              <a:off x="508044" y="6117518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 rot="-5400000">
              <a:off x="508044" y="-660444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 rot="-5400000">
              <a:off x="508044" y="469216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 rot="-5400000">
              <a:off x="508044" y="1598876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 rot="-5400000">
              <a:off x="508044" y="2728537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 rot="-5400000">
              <a:off x="508044" y="3858197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 rot="-5400000">
              <a:off x="508044" y="4987857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 rot="-5400000">
              <a:off x="508044" y="7247178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 rot="-5400000">
              <a:off x="508044" y="8376838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164201" y="1331671"/>
            <a:ext cx="2279617" cy="1191585"/>
            <a:chOff x="0" y="0"/>
            <a:chExt cx="3039489" cy="1588780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3039489" cy="1588780"/>
              <a:chOff x="0" y="0"/>
              <a:chExt cx="620810" cy="324506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6262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1234950" y="117213"/>
              <a:ext cx="1688828" cy="1354354"/>
              <a:chOff x="0" y="0"/>
              <a:chExt cx="344940" cy="27662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62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21" name="Group 21"/>
          <p:cNvGrpSpPr/>
          <p:nvPr/>
        </p:nvGrpSpPr>
        <p:grpSpPr>
          <a:xfrm>
            <a:off x="15164201" y="2618086"/>
            <a:ext cx="2279617" cy="1191585"/>
            <a:chOff x="0" y="0"/>
            <a:chExt cx="3039489" cy="1588780"/>
          </a:xfrm>
        </p:grpSpPr>
        <p:grpSp>
          <p:nvGrpSpPr>
            <p:cNvPr id="22" name="Group 22"/>
            <p:cNvGrpSpPr/>
            <p:nvPr/>
          </p:nvGrpSpPr>
          <p:grpSpPr>
            <a:xfrm>
              <a:off x="0" y="0"/>
              <a:ext cx="3039489" cy="1588780"/>
              <a:chOff x="0" y="0"/>
              <a:chExt cx="620810" cy="324506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8462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>
              <a:off x="1234950" y="117213"/>
              <a:ext cx="1688828" cy="1354354"/>
              <a:chOff x="0" y="0"/>
              <a:chExt cx="344940" cy="276625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84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28" name="Group 28"/>
          <p:cNvGrpSpPr/>
          <p:nvPr/>
        </p:nvGrpSpPr>
        <p:grpSpPr>
          <a:xfrm>
            <a:off x="15164201" y="3904500"/>
            <a:ext cx="2279617" cy="1191585"/>
            <a:chOff x="0" y="0"/>
            <a:chExt cx="3039489" cy="1588780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3039489" cy="1588780"/>
              <a:chOff x="0" y="0"/>
              <a:chExt cx="620810" cy="324506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FFCF91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2" name="Group 32"/>
            <p:cNvGrpSpPr/>
            <p:nvPr/>
          </p:nvGrpSpPr>
          <p:grpSpPr>
            <a:xfrm>
              <a:off x="1234950" y="117213"/>
              <a:ext cx="1688828" cy="1354354"/>
              <a:chOff x="0" y="0"/>
              <a:chExt cx="344940" cy="276625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FFCF91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35" name="Group 35"/>
          <p:cNvGrpSpPr/>
          <p:nvPr/>
        </p:nvGrpSpPr>
        <p:grpSpPr>
          <a:xfrm>
            <a:off x="15164201" y="5190915"/>
            <a:ext cx="2279617" cy="1191585"/>
            <a:chOff x="0" y="0"/>
            <a:chExt cx="3039489" cy="1588780"/>
          </a:xfrm>
        </p:grpSpPr>
        <p:grpSp>
          <p:nvGrpSpPr>
            <p:cNvPr id="36" name="Group 36"/>
            <p:cNvGrpSpPr/>
            <p:nvPr/>
          </p:nvGrpSpPr>
          <p:grpSpPr>
            <a:xfrm>
              <a:off x="0" y="0"/>
              <a:ext cx="3039489" cy="1588780"/>
              <a:chOff x="0" y="0"/>
              <a:chExt cx="620810" cy="324506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6262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9" name="Group 39"/>
            <p:cNvGrpSpPr/>
            <p:nvPr/>
          </p:nvGrpSpPr>
          <p:grpSpPr>
            <a:xfrm>
              <a:off x="1234950" y="117213"/>
              <a:ext cx="1688828" cy="1354354"/>
              <a:chOff x="0" y="0"/>
              <a:chExt cx="344940" cy="276625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62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2" name="Group 42"/>
          <p:cNvGrpSpPr/>
          <p:nvPr/>
        </p:nvGrpSpPr>
        <p:grpSpPr>
          <a:xfrm>
            <a:off x="15164201" y="6477329"/>
            <a:ext cx="2279617" cy="1191585"/>
            <a:chOff x="0" y="0"/>
            <a:chExt cx="3039489" cy="1588780"/>
          </a:xfrm>
        </p:grpSpPr>
        <p:grpSp>
          <p:nvGrpSpPr>
            <p:cNvPr id="43" name="Group 43"/>
            <p:cNvGrpSpPr/>
            <p:nvPr/>
          </p:nvGrpSpPr>
          <p:grpSpPr>
            <a:xfrm>
              <a:off x="0" y="0"/>
              <a:ext cx="3039489" cy="1588780"/>
              <a:chOff x="0" y="0"/>
              <a:chExt cx="620810" cy="324506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8462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>
              <a:off x="1234950" y="117213"/>
              <a:ext cx="1688828" cy="1354354"/>
              <a:chOff x="0" y="0"/>
              <a:chExt cx="344940" cy="276625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84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9" name="Group 49"/>
          <p:cNvGrpSpPr/>
          <p:nvPr/>
        </p:nvGrpSpPr>
        <p:grpSpPr>
          <a:xfrm>
            <a:off x="15164201" y="7763743"/>
            <a:ext cx="2279617" cy="1191585"/>
            <a:chOff x="0" y="0"/>
            <a:chExt cx="3039489" cy="1588780"/>
          </a:xfrm>
        </p:grpSpPr>
        <p:grpSp>
          <p:nvGrpSpPr>
            <p:cNvPr id="50" name="Group 50"/>
            <p:cNvGrpSpPr/>
            <p:nvPr/>
          </p:nvGrpSpPr>
          <p:grpSpPr>
            <a:xfrm>
              <a:off x="0" y="0"/>
              <a:ext cx="3039489" cy="1588780"/>
              <a:chOff x="0" y="0"/>
              <a:chExt cx="620810" cy="324506"/>
            </a:xfrm>
          </p:grpSpPr>
          <p:sp>
            <p:nvSpPr>
              <p:cNvPr id="51" name="Freeform 51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FFCF91"/>
              </a:solidFill>
            </p:spPr>
          </p:sp>
          <p:sp>
            <p:nvSpPr>
              <p:cNvPr id="52" name="TextBox 52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53" name="Group 53"/>
            <p:cNvGrpSpPr/>
            <p:nvPr/>
          </p:nvGrpSpPr>
          <p:grpSpPr>
            <a:xfrm>
              <a:off x="1234950" y="117213"/>
              <a:ext cx="1688828" cy="1354354"/>
              <a:chOff x="0" y="0"/>
              <a:chExt cx="344940" cy="276625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FFCF91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55" name="TextBox 55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56" name="Freeform 56"/>
          <p:cNvSpPr/>
          <p:nvPr/>
        </p:nvSpPr>
        <p:spPr>
          <a:xfrm rot="5400000">
            <a:off x="13111944" y="4512960"/>
            <a:ext cx="7623658" cy="1261080"/>
          </a:xfrm>
          <a:custGeom>
            <a:avLst/>
            <a:gdLst/>
            <a:ahLst/>
            <a:cxnLst/>
            <a:rect l="l" t="t" r="r" b="b"/>
            <a:pathLst>
              <a:path w="7623658" h="1261080">
                <a:moveTo>
                  <a:pt x="0" y="0"/>
                </a:moveTo>
                <a:lnTo>
                  <a:pt x="7623658" y="0"/>
                </a:lnTo>
                <a:lnTo>
                  <a:pt x="7623658" y="1261080"/>
                </a:lnTo>
                <a:lnTo>
                  <a:pt x="0" y="12610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7" name="Freeform 57"/>
          <p:cNvSpPr/>
          <p:nvPr/>
        </p:nvSpPr>
        <p:spPr>
          <a:xfrm>
            <a:off x="1028700" y="9347332"/>
            <a:ext cx="15613811" cy="751415"/>
          </a:xfrm>
          <a:custGeom>
            <a:avLst/>
            <a:gdLst/>
            <a:ahLst/>
            <a:cxnLst/>
            <a:rect l="l" t="t" r="r" b="b"/>
            <a:pathLst>
              <a:path w="15613811" h="751415">
                <a:moveTo>
                  <a:pt x="0" y="0"/>
                </a:moveTo>
                <a:lnTo>
                  <a:pt x="15613811" y="0"/>
                </a:lnTo>
                <a:lnTo>
                  <a:pt x="15613811" y="751415"/>
                </a:lnTo>
                <a:lnTo>
                  <a:pt x="0" y="7514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58" name="Group 58"/>
          <p:cNvGrpSpPr/>
          <p:nvPr/>
        </p:nvGrpSpPr>
        <p:grpSpPr>
          <a:xfrm>
            <a:off x="1028700" y="743240"/>
            <a:ext cx="15613811" cy="8800520"/>
            <a:chOff x="0" y="0"/>
            <a:chExt cx="4112279" cy="2317832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4112280" cy="2317832"/>
            </a:xfrm>
            <a:custGeom>
              <a:avLst/>
              <a:gdLst/>
              <a:ahLst/>
              <a:cxnLst/>
              <a:rect l="l" t="t" r="r" b="b"/>
              <a:pathLst>
                <a:path w="4112280" h="2317832">
                  <a:moveTo>
                    <a:pt x="9917" y="0"/>
                  </a:moveTo>
                  <a:lnTo>
                    <a:pt x="4102363" y="0"/>
                  </a:lnTo>
                  <a:cubicBezTo>
                    <a:pt x="4107840" y="0"/>
                    <a:pt x="4112280" y="4440"/>
                    <a:pt x="4112280" y="9917"/>
                  </a:cubicBezTo>
                  <a:lnTo>
                    <a:pt x="4112280" y="2307916"/>
                  </a:lnTo>
                  <a:cubicBezTo>
                    <a:pt x="4112280" y="2310546"/>
                    <a:pt x="4111235" y="2313068"/>
                    <a:pt x="4109375" y="2314928"/>
                  </a:cubicBezTo>
                  <a:cubicBezTo>
                    <a:pt x="4107515" y="2316788"/>
                    <a:pt x="4104993" y="2317832"/>
                    <a:pt x="4102363" y="2317832"/>
                  </a:cubicBezTo>
                  <a:lnTo>
                    <a:pt x="9917" y="2317832"/>
                  </a:lnTo>
                  <a:cubicBezTo>
                    <a:pt x="4440" y="2317832"/>
                    <a:pt x="0" y="2313393"/>
                    <a:pt x="0" y="2307916"/>
                  </a:cubicBezTo>
                  <a:lnTo>
                    <a:pt x="0" y="9917"/>
                  </a:lnTo>
                  <a:cubicBezTo>
                    <a:pt x="0" y="4440"/>
                    <a:pt x="4440" y="0"/>
                    <a:pt x="9917" y="0"/>
                  </a:cubicBezTo>
                  <a:close/>
                </a:path>
              </a:pathLst>
            </a:custGeom>
            <a:solidFill>
              <a:srgbClr val="FCF4E8"/>
            </a:solidFill>
          </p:spPr>
        </p:sp>
        <p:sp>
          <p:nvSpPr>
            <p:cNvPr id="60" name="TextBox 60"/>
            <p:cNvSpPr txBox="1"/>
            <p:nvPr/>
          </p:nvSpPr>
          <p:spPr>
            <a:xfrm>
              <a:off x="0" y="-28575"/>
              <a:ext cx="4112279" cy="23464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1540290" y="1622751"/>
            <a:ext cx="263115" cy="263115"/>
            <a:chOff x="0" y="0"/>
            <a:chExt cx="812800" cy="81280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3" name="TextBox 6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1540290" y="2470372"/>
            <a:ext cx="263115" cy="263115"/>
            <a:chOff x="0" y="0"/>
            <a:chExt cx="812800" cy="812800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6" name="TextBox 6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7" name="Group 67"/>
          <p:cNvGrpSpPr/>
          <p:nvPr/>
        </p:nvGrpSpPr>
        <p:grpSpPr>
          <a:xfrm>
            <a:off x="1540290" y="3317993"/>
            <a:ext cx="263115" cy="263115"/>
            <a:chOff x="0" y="0"/>
            <a:chExt cx="812800" cy="812800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9" name="TextBox 6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0" name="Group 70"/>
          <p:cNvGrpSpPr/>
          <p:nvPr/>
        </p:nvGrpSpPr>
        <p:grpSpPr>
          <a:xfrm>
            <a:off x="1540290" y="4165614"/>
            <a:ext cx="263115" cy="263115"/>
            <a:chOff x="0" y="0"/>
            <a:chExt cx="812800" cy="812800"/>
          </a:xfrm>
        </p:grpSpPr>
        <p:sp>
          <p:nvSpPr>
            <p:cNvPr id="71" name="Freeform 7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2" name="TextBox 7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3" name="Group 73"/>
          <p:cNvGrpSpPr/>
          <p:nvPr/>
        </p:nvGrpSpPr>
        <p:grpSpPr>
          <a:xfrm>
            <a:off x="1540290" y="5013235"/>
            <a:ext cx="263115" cy="263115"/>
            <a:chOff x="0" y="0"/>
            <a:chExt cx="812800" cy="812800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5" name="TextBox 7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6" name="Group 76"/>
          <p:cNvGrpSpPr/>
          <p:nvPr/>
        </p:nvGrpSpPr>
        <p:grpSpPr>
          <a:xfrm>
            <a:off x="1540290" y="5860856"/>
            <a:ext cx="263115" cy="263115"/>
            <a:chOff x="0" y="0"/>
            <a:chExt cx="812800" cy="812800"/>
          </a:xfrm>
        </p:grpSpPr>
        <p:sp>
          <p:nvSpPr>
            <p:cNvPr id="77" name="Freeform 7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8" name="TextBox 7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9" name="Group 79"/>
          <p:cNvGrpSpPr/>
          <p:nvPr/>
        </p:nvGrpSpPr>
        <p:grpSpPr>
          <a:xfrm>
            <a:off x="1540290" y="6708477"/>
            <a:ext cx="263115" cy="263115"/>
            <a:chOff x="0" y="0"/>
            <a:chExt cx="812800" cy="812800"/>
          </a:xfrm>
        </p:grpSpPr>
        <p:sp>
          <p:nvSpPr>
            <p:cNvPr id="80" name="Freeform 8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1" name="TextBox 8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2" name="Group 82"/>
          <p:cNvGrpSpPr/>
          <p:nvPr/>
        </p:nvGrpSpPr>
        <p:grpSpPr>
          <a:xfrm>
            <a:off x="1540290" y="7556097"/>
            <a:ext cx="263115" cy="263115"/>
            <a:chOff x="0" y="0"/>
            <a:chExt cx="812800" cy="812800"/>
          </a:xfrm>
        </p:grpSpPr>
        <p:sp>
          <p:nvSpPr>
            <p:cNvPr id="83" name="Freeform 8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4" name="TextBox 8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5" name="Group 85"/>
          <p:cNvGrpSpPr/>
          <p:nvPr/>
        </p:nvGrpSpPr>
        <p:grpSpPr>
          <a:xfrm>
            <a:off x="1540290" y="8403718"/>
            <a:ext cx="263115" cy="263115"/>
            <a:chOff x="0" y="0"/>
            <a:chExt cx="812800" cy="812800"/>
          </a:xfrm>
        </p:grpSpPr>
        <p:sp>
          <p:nvSpPr>
            <p:cNvPr id="86" name="Freeform 8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7" name="TextBox 8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8" name="Group 88"/>
          <p:cNvGrpSpPr/>
          <p:nvPr/>
        </p:nvGrpSpPr>
        <p:grpSpPr>
          <a:xfrm>
            <a:off x="1337094" y="1028700"/>
            <a:ext cx="14956138" cy="8229600"/>
            <a:chOff x="0" y="0"/>
            <a:chExt cx="3939065" cy="2167467"/>
          </a:xfrm>
        </p:grpSpPr>
        <p:sp>
          <p:nvSpPr>
            <p:cNvPr id="89" name="Freeform 89"/>
            <p:cNvSpPr/>
            <p:nvPr/>
          </p:nvSpPr>
          <p:spPr>
            <a:xfrm>
              <a:off x="0" y="0"/>
              <a:ext cx="3939065" cy="2167467"/>
            </a:xfrm>
            <a:custGeom>
              <a:avLst/>
              <a:gdLst/>
              <a:ahLst/>
              <a:cxnLst/>
              <a:rect l="l" t="t" r="r" b="b"/>
              <a:pathLst>
                <a:path w="3939065" h="2167467">
                  <a:moveTo>
                    <a:pt x="10353" y="0"/>
                  </a:moveTo>
                  <a:lnTo>
                    <a:pt x="3928713" y="0"/>
                  </a:lnTo>
                  <a:cubicBezTo>
                    <a:pt x="3931458" y="0"/>
                    <a:pt x="3934092" y="1091"/>
                    <a:pt x="3936033" y="3032"/>
                  </a:cubicBezTo>
                  <a:cubicBezTo>
                    <a:pt x="3937975" y="4974"/>
                    <a:pt x="3939065" y="7607"/>
                    <a:pt x="3939065" y="10353"/>
                  </a:cubicBezTo>
                  <a:lnTo>
                    <a:pt x="3939065" y="2157114"/>
                  </a:lnTo>
                  <a:cubicBezTo>
                    <a:pt x="3939065" y="2159860"/>
                    <a:pt x="3937975" y="2162493"/>
                    <a:pt x="3936033" y="2164435"/>
                  </a:cubicBezTo>
                  <a:cubicBezTo>
                    <a:pt x="3934092" y="2166376"/>
                    <a:pt x="3931458" y="2167467"/>
                    <a:pt x="3928713" y="2167467"/>
                  </a:cubicBezTo>
                  <a:lnTo>
                    <a:pt x="10353" y="2167467"/>
                  </a:lnTo>
                  <a:cubicBezTo>
                    <a:pt x="7607" y="2167467"/>
                    <a:pt x="4974" y="2166376"/>
                    <a:pt x="3032" y="2164435"/>
                  </a:cubicBezTo>
                  <a:cubicBezTo>
                    <a:pt x="1091" y="2162493"/>
                    <a:pt x="0" y="2159860"/>
                    <a:pt x="0" y="2157114"/>
                  </a:cubicBezTo>
                  <a:lnTo>
                    <a:pt x="0" y="10353"/>
                  </a:lnTo>
                  <a:cubicBezTo>
                    <a:pt x="0" y="7607"/>
                    <a:pt x="1091" y="4974"/>
                    <a:pt x="3032" y="3032"/>
                  </a:cubicBezTo>
                  <a:cubicBezTo>
                    <a:pt x="4974" y="1091"/>
                    <a:pt x="7607" y="0"/>
                    <a:pt x="103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9FC2B6"/>
              </a:solidFill>
              <a:prstDash val="lgDash"/>
              <a:miter/>
            </a:ln>
          </p:spPr>
        </p:sp>
        <p:sp>
          <p:nvSpPr>
            <p:cNvPr id="90" name="TextBox 90"/>
            <p:cNvSpPr txBox="1"/>
            <p:nvPr/>
          </p:nvSpPr>
          <p:spPr>
            <a:xfrm>
              <a:off x="0" y="-28575"/>
              <a:ext cx="3939065" cy="21960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1" name="Group 91"/>
          <p:cNvGrpSpPr/>
          <p:nvPr/>
        </p:nvGrpSpPr>
        <p:grpSpPr>
          <a:xfrm>
            <a:off x="5350632" y="1712840"/>
            <a:ext cx="6520900" cy="889089"/>
            <a:chOff x="0" y="0"/>
            <a:chExt cx="1717439" cy="234163"/>
          </a:xfrm>
        </p:grpSpPr>
        <p:sp>
          <p:nvSpPr>
            <p:cNvPr id="92" name="Freeform 92"/>
            <p:cNvSpPr/>
            <p:nvPr/>
          </p:nvSpPr>
          <p:spPr>
            <a:xfrm>
              <a:off x="0" y="0"/>
              <a:ext cx="1717439" cy="234163"/>
            </a:xfrm>
            <a:custGeom>
              <a:avLst/>
              <a:gdLst/>
              <a:ahLst/>
              <a:cxnLst/>
              <a:rect l="l" t="t" r="r" b="b"/>
              <a:pathLst>
                <a:path w="1717439" h="234163">
                  <a:moveTo>
                    <a:pt x="117082" y="0"/>
                  </a:moveTo>
                  <a:lnTo>
                    <a:pt x="1600357" y="0"/>
                  </a:lnTo>
                  <a:cubicBezTo>
                    <a:pt x="1631409" y="0"/>
                    <a:pt x="1661189" y="12335"/>
                    <a:pt x="1683146" y="34292"/>
                  </a:cubicBezTo>
                  <a:cubicBezTo>
                    <a:pt x="1705103" y="56250"/>
                    <a:pt x="1717439" y="86030"/>
                    <a:pt x="1717439" y="117082"/>
                  </a:cubicBezTo>
                  <a:lnTo>
                    <a:pt x="1717439" y="117082"/>
                  </a:lnTo>
                  <a:cubicBezTo>
                    <a:pt x="1717439" y="181744"/>
                    <a:pt x="1665019" y="234163"/>
                    <a:pt x="1600357" y="234163"/>
                  </a:cubicBezTo>
                  <a:lnTo>
                    <a:pt x="117082" y="234163"/>
                  </a:lnTo>
                  <a:cubicBezTo>
                    <a:pt x="86030" y="234163"/>
                    <a:pt x="56250" y="221828"/>
                    <a:pt x="34292" y="199871"/>
                  </a:cubicBezTo>
                  <a:cubicBezTo>
                    <a:pt x="12335" y="177914"/>
                    <a:pt x="0" y="148134"/>
                    <a:pt x="0" y="117082"/>
                  </a:cubicBezTo>
                  <a:lnTo>
                    <a:pt x="0" y="117082"/>
                  </a:lnTo>
                  <a:cubicBezTo>
                    <a:pt x="0" y="86030"/>
                    <a:pt x="12335" y="56250"/>
                    <a:pt x="34292" y="34292"/>
                  </a:cubicBezTo>
                  <a:cubicBezTo>
                    <a:pt x="56250" y="12335"/>
                    <a:pt x="86030" y="0"/>
                    <a:pt x="11708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rnd">
              <a:solidFill>
                <a:srgbClr val="E76262"/>
              </a:solidFill>
              <a:prstDash val="lgDash"/>
              <a:round/>
            </a:ln>
          </p:spPr>
        </p:sp>
        <p:sp>
          <p:nvSpPr>
            <p:cNvPr id="93" name="TextBox 93"/>
            <p:cNvSpPr txBox="1"/>
            <p:nvPr/>
          </p:nvSpPr>
          <p:spPr>
            <a:xfrm>
              <a:off x="0" y="-28575"/>
              <a:ext cx="1717439" cy="262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4" name="Freeform 94"/>
          <p:cNvSpPr/>
          <p:nvPr/>
        </p:nvSpPr>
        <p:spPr>
          <a:xfrm>
            <a:off x="2725000" y="2169995"/>
            <a:ext cx="1911848" cy="417595"/>
          </a:xfrm>
          <a:custGeom>
            <a:avLst/>
            <a:gdLst/>
            <a:ahLst/>
            <a:cxnLst/>
            <a:rect l="l" t="t" r="r" b="b"/>
            <a:pathLst>
              <a:path w="1911848" h="417595">
                <a:moveTo>
                  <a:pt x="0" y="0"/>
                </a:moveTo>
                <a:lnTo>
                  <a:pt x="1911848" y="0"/>
                </a:lnTo>
                <a:lnTo>
                  <a:pt x="1911848" y="417595"/>
                </a:lnTo>
                <a:lnTo>
                  <a:pt x="0" y="4175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5" name="TextBox 95"/>
          <p:cNvSpPr txBox="1"/>
          <p:nvPr/>
        </p:nvSpPr>
        <p:spPr>
          <a:xfrm>
            <a:off x="2791573" y="5950099"/>
            <a:ext cx="12088065" cy="2065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503D36"/>
                </a:solidFill>
                <a:latin typeface="Sniglet"/>
              </a:rPr>
              <a:t>Institut Teknologi Sepuluh November Surabaya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503D36"/>
                </a:solidFill>
                <a:latin typeface="Sniglet"/>
              </a:rPr>
              <a:t>Teknik Informatika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503D36"/>
                </a:solidFill>
                <a:latin typeface="Sniglet"/>
              </a:rPr>
              <a:t>Ahmad Nur Hidayat</a:t>
            </a:r>
          </a:p>
          <a:p>
            <a:pPr marL="0" lvl="0" indent="0" algn="ctr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503D36"/>
                </a:solidFill>
                <a:latin typeface="Sniglet"/>
              </a:rPr>
              <a:t>6025222012</a:t>
            </a:r>
          </a:p>
        </p:txBody>
      </p:sp>
      <p:sp>
        <p:nvSpPr>
          <p:cNvPr id="96" name="Freeform 96"/>
          <p:cNvSpPr/>
          <p:nvPr/>
        </p:nvSpPr>
        <p:spPr>
          <a:xfrm>
            <a:off x="13678529" y="2809773"/>
            <a:ext cx="1911848" cy="417595"/>
          </a:xfrm>
          <a:custGeom>
            <a:avLst/>
            <a:gdLst/>
            <a:ahLst/>
            <a:cxnLst/>
            <a:rect l="l" t="t" r="r" b="b"/>
            <a:pathLst>
              <a:path w="1911848" h="417595">
                <a:moveTo>
                  <a:pt x="0" y="0"/>
                </a:moveTo>
                <a:lnTo>
                  <a:pt x="1911849" y="0"/>
                </a:lnTo>
                <a:lnTo>
                  <a:pt x="1911849" y="417595"/>
                </a:lnTo>
                <a:lnTo>
                  <a:pt x="0" y="4175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7" name="Freeform 97"/>
          <p:cNvSpPr/>
          <p:nvPr/>
        </p:nvSpPr>
        <p:spPr>
          <a:xfrm rot="1255237">
            <a:off x="2451491" y="7608820"/>
            <a:ext cx="1180043" cy="812600"/>
          </a:xfrm>
          <a:custGeom>
            <a:avLst/>
            <a:gdLst/>
            <a:ahLst/>
            <a:cxnLst/>
            <a:rect l="l" t="t" r="r" b="b"/>
            <a:pathLst>
              <a:path w="1180043" h="812600">
                <a:moveTo>
                  <a:pt x="0" y="0"/>
                </a:moveTo>
                <a:lnTo>
                  <a:pt x="1180044" y="0"/>
                </a:lnTo>
                <a:lnTo>
                  <a:pt x="1180044" y="812600"/>
                </a:lnTo>
                <a:lnTo>
                  <a:pt x="0" y="812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8" name="Freeform 98"/>
          <p:cNvSpPr/>
          <p:nvPr/>
        </p:nvSpPr>
        <p:spPr>
          <a:xfrm rot="-1453828" flipH="1">
            <a:off x="3742280" y="8108606"/>
            <a:ext cx="728793" cy="501861"/>
          </a:xfrm>
          <a:custGeom>
            <a:avLst/>
            <a:gdLst/>
            <a:ahLst/>
            <a:cxnLst/>
            <a:rect l="l" t="t" r="r" b="b"/>
            <a:pathLst>
              <a:path w="728793" h="501861">
                <a:moveTo>
                  <a:pt x="728794" y="0"/>
                </a:moveTo>
                <a:lnTo>
                  <a:pt x="0" y="0"/>
                </a:lnTo>
                <a:lnTo>
                  <a:pt x="0" y="501861"/>
                </a:lnTo>
                <a:lnTo>
                  <a:pt x="728794" y="501861"/>
                </a:lnTo>
                <a:lnTo>
                  <a:pt x="728794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9" name="Freeform 99"/>
          <p:cNvSpPr/>
          <p:nvPr/>
        </p:nvSpPr>
        <p:spPr>
          <a:xfrm rot="-6902382" flipH="1">
            <a:off x="14128556" y="1760355"/>
            <a:ext cx="1011795" cy="696741"/>
          </a:xfrm>
          <a:custGeom>
            <a:avLst/>
            <a:gdLst/>
            <a:ahLst/>
            <a:cxnLst/>
            <a:rect l="l" t="t" r="r" b="b"/>
            <a:pathLst>
              <a:path w="1011795" h="696741">
                <a:moveTo>
                  <a:pt x="1011795" y="0"/>
                </a:moveTo>
                <a:lnTo>
                  <a:pt x="0" y="0"/>
                </a:lnTo>
                <a:lnTo>
                  <a:pt x="0" y="696741"/>
                </a:lnTo>
                <a:lnTo>
                  <a:pt x="1011795" y="696741"/>
                </a:lnTo>
                <a:lnTo>
                  <a:pt x="1011795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100" name="Freeform 100"/>
          <p:cNvSpPr/>
          <p:nvPr/>
        </p:nvSpPr>
        <p:spPr>
          <a:xfrm>
            <a:off x="5237228" y="8458035"/>
            <a:ext cx="1911848" cy="417595"/>
          </a:xfrm>
          <a:custGeom>
            <a:avLst/>
            <a:gdLst/>
            <a:ahLst/>
            <a:cxnLst/>
            <a:rect l="l" t="t" r="r" b="b"/>
            <a:pathLst>
              <a:path w="1911848" h="417595">
                <a:moveTo>
                  <a:pt x="0" y="0"/>
                </a:moveTo>
                <a:lnTo>
                  <a:pt x="1911849" y="0"/>
                </a:lnTo>
                <a:lnTo>
                  <a:pt x="1911849" y="417595"/>
                </a:lnTo>
                <a:lnTo>
                  <a:pt x="0" y="4175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101" name="Freeform 101"/>
          <p:cNvSpPr/>
          <p:nvPr/>
        </p:nvSpPr>
        <p:spPr>
          <a:xfrm>
            <a:off x="13459018" y="6477329"/>
            <a:ext cx="3686780" cy="3585394"/>
          </a:xfrm>
          <a:custGeom>
            <a:avLst/>
            <a:gdLst/>
            <a:ahLst/>
            <a:cxnLst/>
            <a:rect l="l" t="t" r="r" b="b"/>
            <a:pathLst>
              <a:path w="3686780" h="3585394">
                <a:moveTo>
                  <a:pt x="0" y="0"/>
                </a:moveTo>
                <a:lnTo>
                  <a:pt x="3686780" y="0"/>
                </a:lnTo>
                <a:lnTo>
                  <a:pt x="3686780" y="3585394"/>
                </a:lnTo>
                <a:lnTo>
                  <a:pt x="0" y="358539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02" name="TextBox 102"/>
          <p:cNvSpPr txBox="1"/>
          <p:nvPr/>
        </p:nvSpPr>
        <p:spPr>
          <a:xfrm>
            <a:off x="2154064" y="3459075"/>
            <a:ext cx="13898425" cy="187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76"/>
              </a:lnSpc>
              <a:spcBef>
                <a:spcPct val="0"/>
              </a:spcBef>
            </a:pPr>
            <a:r>
              <a:rPr lang="en-US" sz="6230">
                <a:solidFill>
                  <a:srgbClr val="503D36"/>
                </a:solidFill>
                <a:latin typeface="More Sugar"/>
              </a:rPr>
              <a:t>Physical Activity Motivating Games: Be Active and Get Your Own Reward</a:t>
            </a:r>
          </a:p>
        </p:txBody>
      </p:sp>
      <p:sp>
        <p:nvSpPr>
          <p:cNvPr id="103" name="TextBox 103"/>
          <p:cNvSpPr txBox="1"/>
          <p:nvPr/>
        </p:nvSpPr>
        <p:spPr>
          <a:xfrm>
            <a:off x="2164041" y="3495278"/>
            <a:ext cx="13878470" cy="186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16"/>
              </a:lnSpc>
              <a:spcBef>
                <a:spcPct val="0"/>
              </a:spcBef>
            </a:pPr>
            <a:r>
              <a:rPr lang="en-US" sz="6180">
                <a:solidFill>
                  <a:srgbClr val="A2845F"/>
                </a:solidFill>
                <a:latin typeface="More Sugar"/>
              </a:rPr>
              <a:t>Physical Activity Motivating Games: Be Active and Get Your Own Reward</a:t>
            </a:r>
          </a:p>
        </p:txBody>
      </p:sp>
      <p:sp>
        <p:nvSpPr>
          <p:cNvPr id="104" name="TextBox 104"/>
          <p:cNvSpPr txBox="1"/>
          <p:nvPr/>
        </p:nvSpPr>
        <p:spPr>
          <a:xfrm>
            <a:off x="5595760" y="1815440"/>
            <a:ext cx="6014579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00"/>
              </a:lnSpc>
              <a:spcBef>
                <a:spcPct val="0"/>
              </a:spcBef>
            </a:pPr>
            <a:r>
              <a:rPr lang="en-US" sz="3200">
                <a:solidFill>
                  <a:srgbClr val="503D36"/>
                </a:solidFill>
                <a:latin typeface="Sniglet"/>
              </a:rPr>
              <a:t>Ulas Makalah Ilmiah terkait IMK</a:t>
            </a:r>
          </a:p>
        </p:txBody>
      </p:sp>
      <p:grpSp>
        <p:nvGrpSpPr>
          <p:cNvPr id="105" name="Group 105"/>
          <p:cNvGrpSpPr/>
          <p:nvPr/>
        </p:nvGrpSpPr>
        <p:grpSpPr>
          <a:xfrm>
            <a:off x="594866" y="1690137"/>
            <a:ext cx="1232729" cy="7134324"/>
            <a:chOff x="0" y="0"/>
            <a:chExt cx="1643639" cy="9512432"/>
          </a:xfrm>
        </p:grpSpPr>
        <p:sp>
          <p:nvSpPr>
            <p:cNvPr id="106" name="TextBox 106"/>
            <p:cNvSpPr txBox="1"/>
            <p:nvPr/>
          </p:nvSpPr>
          <p:spPr>
            <a:xfrm rot="5400000">
              <a:off x="660444" y="-660444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7" name="TextBox 107"/>
            <p:cNvSpPr txBox="1"/>
            <p:nvPr/>
          </p:nvSpPr>
          <p:spPr>
            <a:xfrm rot="5400000">
              <a:off x="660444" y="469216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8" name="TextBox 108"/>
            <p:cNvSpPr txBox="1"/>
            <p:nvPr/>
          </p:nvSpPr>
          <p:spPr>
            <a:xfrm rot="5400000">
              <a:off x="660444" y="1598876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9" name="TextBox 109"/>
            <p:cNvSpPr txBox="1"/>
            <p:nvPr/>
          </p:nvSpPr>
          <p:spPr>
            <a:xfrm rot="5400000">
              <a:off x="660444" y="2728537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10" name="TextBox 110"/>
            <p:cNvSpPr txBox="1"/>
            <p:nvPr/>
          </p:nvSpPr>
          <p:spPr>
            <a:xfrm rot="5400000">
              <a:off x="660444" y="3858197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11" name="TextBox 111"/>
            <p:cNvSpPr txBox="1"/>
            <p:nvPr/>
          </p:nvSpPr>
          <p:spPr>
            <a:xfrm rot="5400000">
              <a:off x="660444" y="4987857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12" name="TextBox 112"/>
            <p:cNvSpPr txBox="1"/>
            <p:nvPr/>
          </p:nvSpPr>
          <p:spPr>
            <a:xfrm rot="5400000">
              <a:off x="660444" y="6117518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13" name="TextBox 113"/>
            <p:cNvSpPr txBox="1"/>
            <p:nvPr/>
          </p:nvSpPr>
          <p:spPr>
            <a:xfrm rot="5400000">
              <a:off x="660444" y="7247178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14" name="TextBox 114"/>
            <p:cNvSpPr txBox="1"/>
            <p:nvPr/>
          </p:nvSpPr>
          <p:spPr>
            <a:xfrm rot="5400000">
              <a:off x="660444" y="8376838"/>
              <a:ext cx="475150" cy="1796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84"/>
                </a:lnSpc>
              </a:pPr>
              <a:r>
                <a:rPr lang="en-US" sz="813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2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200148" y="-397281"/>
            <a:ext cx="10443650" cy="11081561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0379" t="-373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0696" y="1258842"/>
            <a:ext cx="1307067" cy="7564547"/>
            <a:chOff x="0" y="0"/>
            <a:chExt cx="1742755" cy="10086063"/>
          </a:xfrm>
        </p:grpSpPr>
        <p:sp>
          <p:nvSpPr>
            <p:cNvPr id="4" name="TextBox 4"/>
            <p:cNvSpPr txBox="1"/>
            <p:nvPr/>
          </p:nvSpPr>
          <p:spPr>
            <a:xfrm rot="-5400000">
              <a:off x="538514" y="648625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 rot="-5400000">
              <a:off x="538514" y="-70043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 rot="-5400000">
              <a:off x="538514" y="49734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 rot="-5400000">
              <a:off x="538514" y="169512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 rot="-5400000">
              <a:off x="538514" y="289290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 rot="-5400000">
              <a:off x="538514" y="409069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 rot="-5400000">
              <a:off x="538514" y="528847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 rot="-5400000">
              <a:off x="538514" y="7684039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 rot="-5400000">
              <a:off x="538514" y="888182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447913" y="1111120"/>
            <a:ext cx="2417085" cy="1263442"/>
            <a:chOff x="0" y="0"/>
            <a:chExt cx="3222780" cy="168458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6262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62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20" name="Group 20"/>
          <p:cNvGrpSpPr/>
          <p:nvPr/>
        </p:nvGrpSpPr>
        <p:grpSpPr>
          <a:xfrm>
            <a:off x="15447913" y="2475110"/>
            <a:ext cx="2417085" cy="1263442"/>
            <a:chOff x="0" y="0"/>
            <a:chExt cx="3222780" cy="1684589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8462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84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27" name="Group 27"/>
          <p:cNvGrpSpPr/>
          <p:nvPr/>
        </p:nvGrpSpPr>
        <p:grpSpPr>
          <a:xfrm>
            <a:off x="15447913" y="3839099"/>
            <a:ext cx="2417085" cy="1263442"/>
            <a:chOff x="0" y="0"/>
            <a:chExt cx="3222780" cy="1684589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FFCF9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FFCF91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34" name="Group 34"/>
          <p:cNvGrpSpPr/>
          <p:nvPr/>
        </p:nvGrpSpPr>
        <p:grpSpPr>
          <a:xfrm>
            <a:off x="15447913" y="5203088"/>
            <a:ext cx="2417085" cy="1263442"/>
            <a:chOff x="0" y="0"/>
            <a:chExt cx="3222780" cy="1684589"/>
          </a:xfrm>
        </p:grpSpPr>
        <p:grpSp>
          <p:nvGrpSpPr>
            <p:cNvPr id="35" name="Group 35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6262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62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1" name="Group 41"/>
          <p:cNvGrpSpPr/>
          <p:nvPr/>
        </p:nvGrpSpPr>
        <p:grpSpPr>
          <a:xfrm>
            <a:off x="15447913" y="6567078"/>
            <a:ext cx="2417085" cy="1263442"/>
            <a:chOff x="0" y="0"/>
            <a:chExt cx="3222780" cy="1684589"/>
          </a:xfrm>
        </p:grpSpPr>
        <p:grpSp>
          <p:nvGrpSpPr>
            <p:cNvPr id="42" name="Group 42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8462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45" name="Group 45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84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47" name="TextBox 47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8" name="Group 48"/>
          <p:cNvGrpSpPr/>
          <p:nvPr/>
        </p:nvGrpSpPr>
        <p:grpSpPr>
          <a:xfrm>
            <a:off x="15447913" y="7931067"/>
            <a:ext cx="2417085" cy="1263442"/>
            <a:chOff x="0" y="0"/>
            <a:chExt cx="3222780" cy="1684589"/>
          </a:xfrm>
        </p:grpSpPr>
        <p:grpSp>
          <p:nvGrpSpPr>
            <p:cNvPr id="49" name="Group 49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FFCF9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FFCF91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55" name="Freeform 55"/>
          <p:cNvSpPr/>
          <p:nvPr/>
        </p:nvSpPr>
        <p:spPr>
          <a:xfrm rot="5400000">
            <a:off x="13271898" y="4484251"/>
            <a:ext cx="8083389" cy="1337127"/>
          </a:xfrm>
          <a:custGeom>
            <a:avLst/>
            <a:gdLst/>
            <a:ahLst/>
            <a:cxnLst/>
            <a:rect l="l" t="t" r="r" b="b"/>
            <a:pathLst>
              <a:path w="8083389" h="1337127">
                <a:moveTo>
                  <a:pt x="0" y="0"/>
                </a:moveTo>
                <a:lnTo>
                  <a:pt x="8083388" y="0"/>
                </a:lnTo>
                <a:lnTo>
                  <a:pt x="8083388" y="1337127"/>
                </a:lnTo>
                <a:lnTo>
                  <a:pt x="0" y="13371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6" name="Freeform 56"/>
          <p:cNvSpPr/>
          <p:nvPr/>
        </p:nvSpPr>
        <p:spPr>
          <a:xfrm>
            <a:off x="1028700" y="9347332"/>
            <a:ext cx="15613811" cy="751415"/>
          </a:xfrm>
          <a:custGeom>
            <a:avLst/>
            <a:gdLst/>
            <a:ahLst/>
            <a:cxnLst/>
            <a:rect l="l" t="t" r="r" b="b"/>
            <a:pathLst>
              <a:path w="15613811" h="751415">
                <a:moveTo>
                  <a:pt x="0" y="0"/>
                </a:moveTo>
                <a:lnTo>
                  <a:pt x="15613811" y="0"/>
                </a:lnTo>
                <a:lnTo>
                  <a:pt x="15613811" y="751415"/>
                </a:lnTo>
                <a:lnTo>
                  <a:pt x="0" y="7514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57" name="Group 57"/>
          <p:cNvGrpSpPr/>
          <p:nvPr/>
        </p:nvGrpSpPr>
        <p:grpSpPr>
          <a:xfrm>
            <a:off x="459995" y="487205"/>
            <a:ext cx="16555374" cy="9331220"/>
            <a:chOff x="0" y="0"/>
            <a:chExt cx="4112279" cy="2317832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4112280" cy="2317832"/>
            </a:xfrm>
            <a:custGeom>
              <a:avLst/>
              <a:gdLst/>
              <a:ahLst/>
              <a:cxnLst/>
              <a:rect l="l" t="t" r="r" b="b"/>
              <a:pathLst>
                <a:path w="4112280" h="2317832">
                  <a:moveTo>
                    <a:pt x="9353" y="0"/>
                  </a:moveTo>
                  <a:lnTo>
                    <a:pt x="4102927" y="0"/>
                  </a:lnTo>
                  <a:cubicBezTo>
                    <a:pt x="4105408" y="0"/>
                    <a:pt x="4107786" y="985"/>
                    <a:pt x="4109540" y="2739"/>
                  </a:cubicBezTo>
                  <a:cubicBezTo>
                    <a:pt x="4111294" y="4493"/>
                    <a:pt x="4112280" y="6872"/>
                    <a:pt x="4112280" y="9353"/>
                  </a:cubicBezTo>
                  <a:lnTo>
                    <a:pt x="4112280" y="2308480"/>
                  </a:lnTo>
                  <a:cubicBezTo>
                    <a:pt x="4112280" y="2310960"/>
                    <a:pt x="4111294" y="2313339"/>
                    <a:pt x="4109540" y="2315093"/>
                  </a:cubicBezTo>
                  <a:cubicBezTo>
                    <a:pt x="4107786" y="2316847"/>
                    <a:pt x="4105408" y="2317832"/>
                    <a:pt x="4102927" y="2317832"/>
                  </a:cubicBezTo>
                  <a:lnTo>
                    <a:pt x="9353" y="2317832"/>
                  </a:lnTo>
                  <a:cubicBezTo>
                    <a:pt x="6872" y="2317832"/>
                    <a:pt x="4493" y="2316847"/>
                    <a:pt x="2739" y="2315093"/>
                  </a:cubicBezTo>
                  <a:cubicBezTo>
                    <a:pt x="985" y="2313339"/>
                    <a:pt x="0" y="2310960"/>
                    <a:pt x="0" y="2308480"/>
                  </a:cubicBezTo>
                  <a:lnTo>
                    <a:pt x="0" y="9353"/>
                  </a:lnTo>
                  <a:cubicBezTo>
                    <a:pt x="0" y="6872"/>
                    <a:pt x="985" y="4493"/>
                    <a:pt x="2739" y="2739"/>
                  </a:cubicBezTo>
                  <a:cubicBezTo>
                    <a:pt x="4493" y="985"/>
                    <a:pt x="6872" y="0"/>
                    <a:pt x="9353" y="0"/>
                  </a:cubicBezTo>
                  <a:close/>
                </a:path>
              </a:pathLst>
            </a:custGeom>
            <a:solidFill>
              <a:srgbClr val="FCF4E8"/>
            </a:solidFill>
          </p:spPr>
        </p:sp>
        <p:sp>
          <p:nvSpPr>
            <p:cNvPr id="59" name="TextBox 59"/>
            <p:cNvSpPr txBox="1"/>
            <p:nvPr/>
          </p:nvSpPr>
          <p:spPr>
            <a:xfrm>
              <a:off x="0" y="-28575"/>
              <a:ext cx="4112279" cy="23464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0" name="Group 60"/>
          <p:cNvGrpSpPr/>
          <p:nvPr/>
        </p:nvGrpSpPr>
        <p:grpSpPr>
          <a:xfrm>
            <a:off x="1002435" y="1419753"/>
            <a:ext cx="278981" cy="278981"/>
            <a:chOff x="0" y="0"/>
            <a:chExt cx="812800" cy="812800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2" name="TextBox 6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3" name="Group 63"/>
          <p:cNvGrpSpPr/>
          <p:nvPr/>
        </p:nvGrpSpPr>
        <p:grpSpPr>
          <a:xfrm>
            <a:off x="1002435" y="2318488"/>
            <a:ext cx="278981" cy="278981"/>
            <a:chOff x="0" y="0"/>
            <a:chExt cx="812800" cy="812800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5" name="TextBox 6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1002435" y="3217224"/>
            <a:ext cx="278981" cy="278981"/>
            <a:chOff x="0" y="0"/>
            <a:chExt cx="812800" cy="812800"/>
          </a:xfrm>
        </p:grpSpPr>
        <p:sp>
          <p:nvSpPr>
            <p:cNvPr id="67" name="Freeform 6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8" name="TextBox 6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9" name="Group 69"/>
          <p:cNvGrpSpPr/>
          <p:nvPr/>
        </p:nvGrpSpPr>
        <p:grpSpPr>
          <a:xfrm>
            <a:off x="1002435" y="4115959"/>
            <a:ext cx="278981" cy="278981"/>
            <a:chOff x="0" y="0"/>
            <a:chExt cx="812800" cy="812800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1" name="TextBox 7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1002435" y="5014694"/>
            <a:ext cx="278981" cy="278981"/>
            <a:chOff x="0" y="0"/>
            <a:chExt cx="812800" cy="812800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4" name="TextBox 7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>
            <a:off x="1002435" y="5913429"/>
            <a:ext cx="278981" cy="278981"/>
            <a:chOff x="0" y="0"/>
            <a:chExt cx="812800" cy="812800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7" name="TextBox 7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8" name="Group 78"/>
          <p:cNvGrpSpPr/>
          <p:nvPr/>
        </p:nvGrpSpPr>
        <p:grpSpPr>
          <a:xfrm>
            <a:off x="1002435" y="6812164"/>
            <a:ext cx="278981" cy="278981"/>
            <a:chOff x="0" y="0"/>
            <a:chExt cx="812800" cy="812800"/>
          </a:xfrm>
        </p:grpSpPr>
        <p:sp>
          <p:nvSpPr>
            <p:cNvPr id="79" name="Freeform 7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0" name="TextBox 8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1" name="Group 81"/>
          <p:cNvGrpSpPr/>
          <p:nvPr/>
        </p:nvGrpSpPr>
        <p:grpSpPr>
          <a:xfrm>
            <a:off x="1002435" y="7710899"/>
            <a:ext cx="278981" cy="278981"/>
            <a:chOff x="0" y="0"/>
            <a:chExt cx="812800" cy="812800"/>
          </a:xfrm>
        </p:grpSpPr>
        <p:sp>
          <p:nvSpPr>
            <p:cNvPr id="82" name="Freeform 8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3" name="TextBox 8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4" name="Group 84"/>
          <p:cNvGrpSpPr/>
          <p:nvPr/>
        </p:nvGrpSpPr>
        <p:grpSpPr>
          <a:xfrm>
            <a:off x="1002435" y="8609635"/>
            <a:ext cx="278981" cy="278981"/>
            <a:chOff x="0" y="0"/>
            <a:chExt cx="812800" cy="812800"/>
          </a:xfrm>
        </p:grpSpPr>
        <p:sp>
          <p:nvSpPr>
            <p:cNvPr id="85" name="Freeform 8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6" name="TextBox 8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7" name="Group 87"/>
          <p:cNvGrpSpPr/>
          <p:nvPr/>
        </p:nvGrpSpPr>
        <p:grpSpPr>
          <a:xfrm>
            <a:off x="786987" y="789879"/>
            <a:ext cx="15858042" cy="8725871"/>
            <a:chOff x="0" y="0"/>
            <a:chExt cx="3939065" cy="2167467"/>
          </a:xfrm>
        </p:grpSpPr>
        <p:sp>
          <p:nvSpPr>
            <p:cNvPr id="88" name="Freeform 88"/>
            <p:cNvSpPr/>
            <p:nvPr/>
          </p:nvSpPr>
          <p:spPr>
            <a:xfrm>
              <a:off x="0" y="0"/>
              <a:ext cx="3939065" cy="2167467"/>
            </a:xfrm>
            <a:custGeom>
              <a:avLst/>
              <a:gdLst/>
              <a:ahLst/>
              <a:cxnLst/>
              <a:rect l="l" t="t" r="r" b="b"/>
              <a:pathLst>
                <a:path w="3939065" h="2167467">
                  <a:moveTo>
                    <a:pt x="9764" y="0"/>
                  </a:moveTo>
                  <a:lnTo>
                    <a:pt x="3929301" y="0"/>
                  </a:lnTo>
                  <a:cubicBezTo>
                    <a:pt x="3934694" y="0"/>
                    <a:pt x="3939065" y="4372"/>
                    <a:pt x="3939065" y="9764"/>
                  </a:cubicBezTo>
                  <a:lnTo>
                    <a:pt x="3939065" y="2157703"/>
                  </a:lnTo>
                  <a:cubicBezTo>
                    <a:pt x="3939065" y="2160292"/>
                    <a:pt x="3938037" y="2162776"/>
                    <a:pt x="3936205" y="2164607"/>
                  </a:cubicBezTo>
                  <a:cubicBezTo>
                    <a:pt x="3934375" y="2166438"/>
                    <a:pt x="3931891" y="2167467"/>
                    <a:pt x="3929301" y="2167467"/>
                  </a:cubicBezTo>
                  <a:lnTo>
                    <a:pt x="9764" y="2167467"/>
                  </a:lnTo>
                  <a:cubicBezTo>
                    <a:pt x="7174" y="2167467"/>
                    <a:pt x="4691" y="2166438"/>
                    <a:pt x="2860" y="2164607"/>
                  </a:cubicBezTo>
                  <a:cubicBezTo>
                    <a:pt x="1029" y="2162776"/>
                    <a:pt x="0" y="2160292"/>
                    <a:pt x="0" y="2157703"/>
                  </a:cubicBezTo>
                  <a:lnTo>
                    <a:pt x="0" y="9764"/>
                  </a:lnTo>
                  <a:cubicBezTo>
                    <a:pt x="0" y="4372"/>
                    <a:pt x="4372" y="0"/>
                    <a:pt x="976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9FC2B6"/>
              </a:solidFill>
              <a:prstDash val="lgDash"/>
              <a:miter/>
            </a:ln>
          </p:spPr>
        </p:sp>
        <p:sp>
          <p:nvSpPr>
            <p:cNvPr id="89" name="TextBox 89"/>
            <p:cNvSpPr txBox="1"/>
            <p:nvPr/>
          </p:nvSpPr>
          <p:spPr>
            <a:xfrm>
              <a:off x="0" y="-28575"/>
              <a:ext cx="3939065" cy="21960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0" name="Freeform 90"/>
          <p:cNvSpPr/>
          <p:nvPr/>
        </p:nvSpPr>
        <p:spPr>
          <a:xfrm>
            <a:off x="12127036" y="1116467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1" name="Freeform 91"/>
          <p:cNvSpPr/>
          <p:nvPr/>
        </p:nvSpPr>
        <p:spPr>
          <a:xfrm>
            <a:off x="14324526" y="2480238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2" name="Freeform 92"/>
          <p:cNvSpPr/>
          <p:nvPr/>
        </p:nvSpPr>
        <p:spPr>
          <a:xfrm rot="1255237">
            <a:off x="1968585" y="7766801"/>
            <a:ext cx="1251204" cy="861603"/>
          </a:xfrm>
          <a:custGeom>
            <a:avLst/>
            <a:gdLst/>
            <a:ahLst/>
            <a:cxnLst/>
            <a:rect l="l" t="t" r="r" b="b"/>
            <a:pathLst>
              <a:path w="1251204" h="861603">
                <a:moveTo>
                  <a:pt x="0" y="0"/>
                </a:moveTo>
                <a:lnTo>
                  <a:pt x="1251204" y="0"/>
                </a:lnTo>
                <a:lnTo>
                  <a:pt x="1251204" y="861602"/>
                </a:lnTo>
                <a:lnTo>
                  <a:pt x="0" y="86160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3" name="Freeform 93"/>
          <p:cNvSpPr/>
          <p:nvPr/>
        </p:nvSpPr>
        <p:spPr>
          <a:xfrm rot="-1453828" flipH="1">
            <a:off x="3337213" y="8296726"/>
            <a:ext cx="772742" cy="532125"/>
          </a:xfrm>
          <a:custGeom>
            <a:avLst/>
            <a:gdLst/>
            <a:ahLst/>
            <a:cxnLst/>
            <a:rect l="l" t="t" r="r" b="b"/>
            <a:pathLst>
              <a:path w="772742" h="532125">
                <a:moveTo>
                  <a:pt x="772742" y="0"/>
                </a:moveTo>
                <a:lnTo>
                  <a:pt x="0" y="0"/>
                </a:lnTo>
                <a:lnTo>
                  <a:pt x="0" y="532124"/>
                </a:lnTo>
                <a:lnTo>
                  <a:pt x="772742" y="532124"/>
                </a:lnTo>
                <a:lnTo>
                  <a:pt x="772742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4" name="Freeform 94"/>
          <p:cNvSpPr/>
          <p:nvPr/>
        </p:nvSpPr>
        <p:spPr>
          <a:xfrm rot="-6902382" flipH="1">
            <a:off x="14349815" y="1565655"/>
            <a:ext cx="1072809" cy="738757"/>
          </a:xfrm>
          <a:custGeom>
            <a:avLst/>
            <a:gdLst/>
            <a:ahLst/>
            <a:cxnLst/>
            <a:rect l="l" t="t" r="r" b="b"/>
            <a:pathLst>
              <a:path w="1072809" h="738757">
                <a:moveTo>
                  <a:pt x="1072809" y="0"/>
                </a:moveTo>
                <a:lnTo>
                  <a:pt x="0" y="0"/>
                </a:lnTo>
                <a:lnTo>
                  <a:pt x="0" y="738757"/>
                </a:lnTo>
                <a:lnTo>
                  <a:pt x="1072809" y="738757"/>
                </a:lnTo>
                <a:lnTo>
                  <a:pt x="1072809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5" name="Freeform 95"/>
          <p:cNvSpPr/>
          <p:nvPr/>
        </p:nvSpPr>
        <p:spPr>
          <a:xfrm>
            <a:off x="4922311" y="8667227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grpSp>
        <p:nvGrpSpPr>
          <p:cNvPr id="99" name="Group 99"/>
          <p:cNvGrpSpPr/>
          <p:nvPr/>
        </p:nvGrpSpPr>
        <p:grpSpPr>
          <a:xfrm>
            <a:off x="6402348" y="5339869"/>
            <a:ext cx="382833" cy="2215618"/>
            <a:chOff x="0" y="0"/>
            <a:chExt cx="510444" cy="2954157"/>
          </a:xfrm>
        </p:grpSpPr>
        <p:sp>
          <p:nvSpPr>
            <p:cNvPr id="100" name="TextBox 100"/>
            <p:cNvSpPr txBox="1"/>
            <p:nvPr/>
          </p:nvSpPr>
          <p:spPr>
            <a:xfrm rot="-5400000">
              <a:off x="157628" y="1899692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1" name="TextBox 101"/>
            <p:cNvSpPr txBox="1"/>
            <p:nvPr/>
          </p:nvSpPr>
          <p:spPr>
            <a:xfrm rot="-5400000">
              <a:off x="157628" y="-205254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2" name="TextBox 102"/>
            <p:cNvSpPr txBox="1"/>
            <p:nvPr/>
          </p:nvSpPr>
          <p:spPr>
            <a:xfrm rot="-5400000">
              <a:off x="157628" y="145570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3" name="TextBox 103"/>
            <p:cNvSpPr txBox="1"/>
            <p:nvPr/>
          </p:nvSpPr>
          <p:spPr>
            <a:xfrm rot="-5400000">
              <a:off x="157628" y="496394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4" name="TextBox 104"/>
            <p:cNvSpPr txBox="1"/>
            <p:nvPr/>
          </p:nvSpPr>
          <p:spPr>
            <a:xfrm rot="-5400000">
              <a:off x="157628" y="847220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5" name="TextBox 105"/>
            <p:cNvSpPr txBox="1"/>
            <p:nvPr/>
          </p:nvSpPr>
          <p:spPr>
            <a:xfrm rot="-5400000">
              <a:off x="157628" y="1198044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6" name="TextBox 106"/>
            <p:cNvSpPr txBox="1"/>
            <p:nvPr/>
          </p:nvSpPr>
          <p:spPr>
            <a:xfrm rot="-5400000">
              <a:off x="157628" y="1548868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7" name="TextBox 107"/>
            <p:cNvSpPr txBox="1"/>
            <p:nvPr/>
          </p:nvSpPr>
          <p:spPr>
            <a:xfrm rot="-5400000">
              <a:off x="157628" y="2250518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8" name="TextBox 108"/>
            <p:cNvSpPr txBox="1"/>
            <p:nvPr/>
          </p:nvSpPr>
          <p:spPr>
            <a:xfrm rot="-5400000">
              <a:off x="157628" y="2601342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  <p:sp>
        <p:nvSpPr>
          <p:cNvPr id="115" name="TextBox 115"/>
          <p:cNvSpPr txBox="1"/>
          <p:nvPr/>
        </p:nvSpPr>
        <p:spPr>
          <a:xfrm>
            <a:off x="1600135" y="1059181"/>
            <a:ext cx="1146604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6"/>
              </a:lnSpc>
              <a:spcBef>
                <a:spcPct val="0"/>
              </a:spcBef>
            </a:pPr>
            <a:r>
              <a:rPr lang="en-US" sz="6605">
                <a:solidFill>
                  <a:srgbClr val="503D36"/>
                </a:solidFill>
                <a:latin typeface="More Sugar"/>
              </a:rPr>
              <a:t>Introduction</a:t>
            </a:r>
          </a:p>
        </p:txBody>
      </p:sp>
      <p:sp>
        <p:nvSpPr>
          <p:cNvPr id="116" name="TextBox 116"/>
          <p:cNvSpPr txBox="1"/>
          <p:nvPr/>
        </p:nvSpPr>
        <p:spPr>
          <a:xfrm>
            <a:off x="1621092" y="1125992"/>
            <a:ext cx="11503284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863"/>
              </a:lnSpc>
              <a:spcBef>
                <a:spcPct val="0"/>
              </a:spcBef>
            </a:pPr>
            <a:r>
              <a:rPr lang="en-US" sz="6552">
                <a:solidFill>
                  <a:srgbClr val="A2845F"/>
                </a:solidFill>
                <a:latin typeface="More Sugar"/>
              </a:rPr>
              <a:t>Introduction</a:t>
            </a:r>
          </a:p>
        </p:txBody>
      </p:sp>
      <p:grpSp>
        <p:nvGrpSpPr>
          <p:cNvPr id="117" name="Group 117"/>
          <p:cNvGrpSpPr/>
          <p:nvPr/>
        </p:nvGrpSpPr>
        <p:grpSpPr>
          <a:xfrm>
            <a:off x="0" y="1491203"/>
            <a:ext cx="1307067" cy="7564547"/>
            <a:chOff x="0" y="0"/>
            <a:chExt cx="1742755" cy="10086063"/>
          </a:xfrm>
        </p:grpSpPr>
        <p:sp>
          <p:nvSpPr>
            <p:cNvPr id="118" name="TextBox 118"/>
            <p:cNvSpPr txBox="1"/>
            <p:nvPr/>
          </p:nvSpPr>
          <p:spPr>
            <a:xfrm rot="5400000">
              <a:off x="700438" y="-70043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19" name="TextBox 119"/>
            <p:cNvSpPr txBox="1"/>
            <p:nvPr/>
          </p:nvSpPr>
          <p:spPr>
            <a:xfrm rot="5400000">
              <a:off x="700438" y="49734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0" name="TextBox 120"/>
            <p:cNvSpPr txBox="1"/>
            <p:nvPr/>
          </p:nvSpPr>
          <p:spPr>
            <a:xfrm rot="5400000">
              <a:off x="700438" y="169512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1" name="TextBox 121"/>
            <p:cNvSpPr txBox="1"/>
            <p:nvPr/>
          </p:nvSpPr>
          <p:spPr>
            <a:xfrm rot="5400000">
              <a:off x="700438" y="289290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2" name="TextBox 122"/>
            <p:cNvSpPr txBox="1"/>
            <p:nvPr/>
          </p:nvSpPr>
          <p:spPr>
            <a:xfrm rot="5400000">
              <a:off x="700438" y="409069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3" name="TextBox 123"/>
            <p:cNvSpPr txBox="1"/>
            <p:nvPr/>
          </p:nvSpPr>
          <p:spPr>
            <a:xfrm rot="5400000">
              <a:off x="700438" y="528847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4" name="TextBox 124"/>
            <p:cNvSpPr txBox="1"/>
            <p:nvPr/>
          </p:nvSpPr>
          <p:spPr>
            <a:xfrm rot="5400000">
              <a:off x="700438" y="648625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5" name="TextBox 125"/>
            <p:cNvSpPr txBox="1"/>
            <p:nvPr/>
          </p:nvSpPr>
          <p:spPr>
            <a:xfrm rot="5400000">
              <a:off x="700438" y="7684039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6" name="TextBox 126"/>
            <p:cNvSpPr txBox="1"/>
            <p:nvPr/>
          </p:nvSpPr>
          <p:spPr>
            <a:xfrm rot="5400000">
              <a:off x="700438" y="888182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  <p:sp>
        <p:nvSpPr>
          <p:cNvPr id="127" name="TextBox 127"/>
          <p:cNvSpPr txBox="1"/>
          <p:nvPr/>
        </p:nvSpPr>
        <p:spPr>
          <a:xfrm>
            <a:off x="1642971" y="5036920"/>
            <a:ext cx="2791089" cy="1076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499" dirty="0">
                <a:solidFill>
                  <a:srgbClr val="000000"/>
                </a:solidFill>
                <a:latin typeface="More Sugar"/>
              </a:rPr>
              <a:t>Kurang </a:t>
            </a:r>
            <a:r>
              <a:rPr lang="en-US" sz="3499" dirty="0" err="1">
                <a:solidFill>
                  <a:srgbClr val="000000"/>
                </a:solidFill>
                <a:latin typeface="More Sugar"/>
              </a:rPr>
              <a:t>aktif</a:t>
            </a:r>
            <a:r>
              <a:rPr lang="en-US" sz="3499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More Sugar"/>
              </a:rPr>
              <a:t>secara</a:t>
            </a:r>
            <a:r>
              <a:rPr lang="en-US" sz="3499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3499" dirty="0" err="1">
                <a:solidFill>
                  <a:srgbClr val="000000"/>
                </a:solidFill>
                <a:latin typeface="More Sugar"/>
              </a:rPr>
              <a:t>fisik</a:t>
            </a:r>
            <a:endParaRPr lang="en-US" sz="3499" dirty="0">
              <a:solidFill>
                <a:srgbClr val="000000"/>
              </a:solidFill>
              <a:latin typeface="More Sugar"/>
            </a:endParaRPr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3EC50252-FC87-1543-BE88-BADC4F9431DB}"/>
              </a:ext>
            </a:extLst>
          </p:cNvPr>
          <p:cNvGrpSpPr/>
          <p:nvPr/>
        </p:nvGrpSpPr>
        <p:grpSpPr>
          <a:xfrm>
            <a:off x="1600135" y="2374562"/>
            <a:ext cx="4288679" cy="3261598"/>
            <a:chOff x="1600135" y="2374562"/>
            <a:chExt cx="4288679" cy="3261598"/>
          </a:xfrm>
        </p:grpSpPr>
        <p:sp>
          <p:nvSpPr>
            <p:cNvPr id="96" name="Freeform 96"/>
            <p:cNvSpPr/>
            <p:nvPr/>
          </p:nvSpPr>
          <p:spPr>
            <a:xfrm>
              <a:off x="1600135" y="2899745"/>
              <a:ext cx="2233031" cy="2096258"/>
            </a:xfrm>
            <a:custGeom>
              <a:avLst/>
              <a:gdLst/>
              <a:ahLst/>
              <a:cxnLst/>
              <a:rect l="l" t="t" r="r" b="b"/>
              <a:pathLst>
                <a:path w="2233031" h="2096258">
                  <a:moveTo>
                    <a:pt x="0" y="0"/>
                  </a:moveTo>
                  <a:lnTo>
                    <a:pt x="2233031" y="0"/>
                  </a:lnTo>
                  <a:lnTo>
                    <a:pt x="2233031" y="2096258"/>
                  </a:lnTo>
                  <a:lnTo>
                    <a:pt x="0" y="20962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7" name="Freeform 97"/>
            <p:cNvSpPr/>
            <p:nvPr/>
          </p:nvSpPr>
          <p:spPr>
            <a:xfrm>
              <a:off x="3833166" y="2374562"/>
              <a:ext cx="2006451" cy="1449661"/>
            </a:xfrm>
            <a:custGeom>
              <a:avLst/>
              <a:gdLst/>
              <a:ahLst/>
              <a:cxnLst/>
              <a:rect l="l" t="t" r="r" b="b"/>
              <a:pathLst>
                <a:path w="2006451" h="1449661">
                  <a:moveTo>
                    <a:pt x="0" y="0"/>
                  </a:moveTo>
                  <a:lnTo>
                    <a:pt x="2006451" y="0"/>
                  </a:lnTo>
                  <a:lnTo>
                    <a:pt x="2006451" y="1449661"/>
                  </a:lnTo>
                  <a:lnTo>
                    <a:pt x="0" y="1449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8" name="Freeform 98"/>
            <p:cNvSpPr/>
            <p:nvPr/>
          </p:nvSpPr>
          <p:spPr>
            <a:xfrm rot="-797965" flipH="1">
              <a:off x="3955809" y="3869877"/>
              <a:ext cx="1933005" cy="1766283"/>
            </a:xfrm>
            <a:custGeom>
              <a:avLst/>
              <a:gdLst/>
              <a:ahLst/>
              <a:cxnLst/>
              <a:rect l="l" t="t" r="r" b="b"/>
              <a:pathLst>
                <a:path w="1933005" h="1766283">
                  <a:moveTo>
                    <a:pt x="1933005" y="0"/>
                  </a:moveTo>
                  <a:lnTo>
                    <a:pt x="0" y="0"/>
                  </a:lnTo>
                  <a:lnTo>
                    <a:pt x="0" y="1766283"/>
                  </a:lnTo>
                  <a:lnTo>
                    <a:pt x="1933005" y="1766283"/>
                  </a:lnTo>
                  <a:lnTo>
                    <a:pt x="1933005" y="0"/>
                  </a:lnTo>
                  <a:close/>
                </a:path>
              </a:pathLst>
            </a:custGeom>
            <a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28" name="TextBox 128"/>
            <p:cNvSpPr txBox="1"/>
            <p:nvPr/>
          </p:nvSpPr>
          <p:spPr>
            <a:xfrm>
              <a:off x="2681236" y="2819357"/>
              <a:ext cx="1151930" cy="4838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dirty="0">
                  <a:solidFill>
                    <a:srgbClr val="000000"/>
                  </a:solidFill>
                  <a:latin typeface="Arcade Gamer"/>
                </a:rPr>
                <a:t>GAME</a:t>
              </a:r>
            </a:p>
          </p:txBody>
        </p: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FAC634CF-AE86-5C63-6184-1C75A8DB9F5A}"/>
              </a:ext>
            </a:extLst>
          </p:cNvPr>
          <p:cNvGrpSpPr/>
          <p:nvPr/>
        </p:nvGrpSpPr>
        <p:grpSpPr>
          <a:xfrm>
            <a:off x="6578856" y="5320819"/>
            <a:ext cx="7761548" cy="2337658"/>
            <a:chOff x="6452109" y="2318488"/>
            <a:chExt cx="7761548" cy="2337658"/>
          </a:xfrm>
        </p:grpSpPr>
        <p:grpSp>
          <p:nvGrpSpPr>
            <p:cNvPr id="109" name="Group 109"/>
            <p:cNvGrpSpPr/>
            <p:nvPr/>
          </p:nvGrpSpPr>
          <p:grpSpPr>
            <a:xfrm>
              <a:off x="6452109" y="2318488"/>
              <a:ext cx="7761548" cy="2337658"/>
              <a:chOff x="0" y="0"/>
              <a:chExt cx="2044194" cy="61568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2044194" cy="615680"/>
              </a:xfrm>
              <a:custGeom>
                <a:avLst/>
                <a:gdLst/>
                <a:ahLst/>
                <a:cxnLst/>
                <a:rect l="l" t="t" r="r" b="b"/>
                <a:pathLst>
                  <a:path w="2044194" h="615680">
                    <a:moveTo>
                      <a:pt x="0" y="0"/>
                    </a:moveTo>
                    <a:lnTo>
                      <a:pt x="2044194" y="0"/>
                    </a:lnTo>
                    <a:lnTo>
                      <a:pt x="2044194" y="615680"/>
                    </a:lnTo>
                    <a:lnTo>
                      <a:pt x="0" y="615680"/>
                    </a:lnTo>
                    <a:close/>
                  </a:path>
                </a:pathLst>
              </a:custGeom>
              <a:solidFill>
                <a:srgbClr val="A2845F"/>
              </a:solidFill>
            </p:spPr>
          </p:sp>
          <p:sp>
            <p:nvSpPr>
              <p:cNvPr id="111" name="TextBox 111"/>
              <p:cNvSpPr txBox="1"/>
              <p:nvPr/>
            </p:nvSpPr>
            <p:spPr>
              <a:xfrm>
                <a:off x="0" y="-47625"/>
                <a:ext cx="2044194" cy="66330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12" name="Group 112"/>
            <p:cNvGrpSpPr/>
            <p:nvPr/>
          </p:nvGrpSpPr>
          <p:grpSpPr>
            <a:xfrm>
              <a:off x="6532955" y="2384087"/>
              <a:ext cx="115955" cy="115955"/>
              <a:chOff x="0" y="0"/>
              <a:chExt cx="812800" cy="812800"/>
            </a:xfrm>
          </p:grpSpPr>
          <p:sp>
            <p:nvSpPr>
              <p:cNvPr id="113" name="Freeform 1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EEDE1"/>
              </a:solidFill>
            </p:spPr>
          </p:sp>
          <p:sp>
            <p:nvSpPr>
              <p:cNvPr id="114" name="TextBox 11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31" name="Group 131"/>
            <p:cNvGrpSpPr/>
            <p:nvPr/>
          </p:nvGrpSpPr>
          <p:grpSpPr>
            <a:xfrm>
              <a:off x="6542480" y="4225928"/>
              <a:ext cx="115955" cy="115955"/>
              <a:chOff x="0" y="0"/>
              <a:chExt cx="812800" cy="812800"/>
            </a:xfrm>
          </p:grpSpPr>
          <p:sp>
            <p:nvSpPr>
              <p:cNvPr id="132" name="Freeform 1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EEDE1"/>
              </a:solidFill>
            </p:spPr>
          </p:sp>
          <p:sp>
            <p:nvSpPr>
              <p:cNvPr id="133" name="TextBox 13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35" name="Group 135"/>
            <p:cNvGrpSpPr/>
            <p:nvPr/>
          </p:nvGrpSpPr>
          <p:grpSpPr>
            <a:xfrm>
              <a:off x="6532955" y="2643649"/>
              <a:ext cx="115955" cy="115955"/>
              <a:chOff x="0" y="0"/>
              <a:chExt cx="812800" cy="812800"/>
            </a:xfrm>
          </p:grpSpPr>
          <p:sp>
            <p:nvSpPr>
              <p:cNvPr id="136" name="Freeform 13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EEDE1"/>
              </a:solidFill>
            </p:spPr>
          </p:sp>
          <p:sp>
            <p:nvSpPr>
              <p:cNvPr id="137" name="TextBox 13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38" name="Group 138"/>
            <p:cNvGrpSpPr/>
            <p:nvPr/>
          </p:nvGrpSpPr>
          <p:grpSpPr>
            <a:xfrm>
              <a:off x="6542480" y="3957573"/>
              <a:ext cx="115955" cy="115955"/>
              <a:chOff x="0" y="0"/>
              <a:chExt cx="812800" cy="812800"/>
            </a:xfrm>
          </p:grpSpPr>
          <p:sp>
            <p:nvSpPr>
              <p:cNvPr id="139" name="Freeform 13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EEDE1"/>
              </a:solidFill>
            </p:spPr>
          </p:sp>
          <p:sp>
            <p:nvSpPr>
              <p:cNvPr id="140" name="TextBox 14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41" name="Group 141"/>
            <p:cNvGrpSpPr/>
            <p:nvPr/>
          </p:nvGrpSpPr>
          <p:grpSpPr>
            <a:xfrm>
              <a:off x="6542480" y="3698743"/>
              <a:ext cx="115955" cy="115955"/>
              <a:chOff x="0" y="0"/>
              <a:chExt cx="812800" cy="812800"/>
            </a:xfrm>
          </p:grpSpPr>
          <p:sp>
            <p:nvSpPr>
              <p:cNvPr id="142" name="Freeform 14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EEDE1"/>
              </a:solidFill>
            </p:spPr>
          </p:sp>
          <p:sp>
            <p:nvSpPr>
              <p:cNvPr id="143" name="TextBox 14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44" name="Group 144"/>
            <p:cNvGrpSpPr/>
            <p:nvPr/>
          </p:nvGrpSpPr>
          <p:grpSpPr>
            <a:xfrm>
              <a:off x="6542480" y="3438227"/>
              <a:ext cx="115955" cy="115955"/>
              <a:chOff x="0" y="0"/>
              <a:chExt cx="812800" cy="812800"/>
            </a:xfrm>
          </p:grpSpPr>
          <p:sp>
            <p:nvSpPr>
              <p:cNvPr id="145" name="Freeform 14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EEDE1"/>
              </a:solidFill>
            </p:spPr>
          </p:sp>
          <p:sp>
            <p:nvSpPr>
              <p:cNvPr id="146" name="TextBox 14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47" name="Group 147"/>
            <p:cNvGrpSpPr/>
            <p:nvPr/>
          </p:nvGrpSpPr>
          <p:grpSpPr>
            <a:xfrm>
              <a:off x="6532955" y="3181845"/>
              <a:ext cx="115955" cy="115955"/>
              <a:chOff x="0" y="0"/>
              <a:chExt cx="812800" cy="812800"/>
            </a:xfrm>
          </p:grpSpPr>
          <p:sp>
            <p:nvSpPr>
              <p:cNvPr id="148" name="Freeform 14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EEDE1"/>
              </a:solidFill>
            </p:spPr>
          </p:sp>
          <p:sp>
            <p:nvSpPr>
              <p:cNvPr id="149" name="TextBox 14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50" name="Group 150"/>
            <p:cNvGrpSpPr/>
            <p:nvPr/>
          </p:nvGrpSpPr>
          <p:grpSpPr>
            <a:xfrm>
              <a:off x="6532955" y="2912747"/>
              <a:ext cx="115955" cy="115955"/>
              <a:chOff x="0" y="0"/>
              <a:chExt cx="812800" cy="812800"/>
            </a:xfrm>
          </p:grpSpPr>
          <p:sp>
            <p:nvSpPr>
              <p:cNvPr id="151" name="Freeform 15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EEDE1"/>
              </a:solidFill>
            </p:spPr>
          </p:sp>
          <p:sp>
            <p:nvSpPr>
              <p:cNvPr id="152" name="TextBox 15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53" name="Group 153"/>
            <p:cNvGrpSpPr/>
            <p:nvPr/>
          </p:nvGrpSpPr>
          <p:grpSpPr>
            <a:xfrm>
              <a:off x="6542480" y="4494283"/>
              <a:ext cx="115955" cy="115955"/>
              <a:chOff x="0" y="0"/>
              <a:chExt cx="812800" cy="812800"/>
            </a:xfrm>
          </p:grpSpPr>
          <p:sp>
            <p:nvSpPr>
              <p:cNvPr id="154" name="Freeform 15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EEDE1"/>
              </a:solidFill>
            </p:spPr>
          </p:sp>
          <p:sp>
            <p:nvSpPr>
              <p:cNvPr id="155" name="TextBox 15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129" name="TextBox 129"/>
          <p:cNvSpPr txBox="1"/>
          <p:nvPr/>
        </p:nvSpPr>
        <p:spPr>
          <a:xfrm>
            <a:off x="7976627" y="5338085"/>
            <a:ext cx="4695933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spc="-247" dirty="0" err="1">
                <a:solidFill>
                  <a:srgbClr val="FF5E41"/>
                </a:solidFill>
                <a:latin typeface="Lazydog"/>
              </a:rPr>
              <a:t>menyenangkan</a:t>
            </a:r>
            <a:endParaRPr lang="en-US" sz="3999" spc="-247" dirty="0">
              <a:solidFill>
                <a:srgbClr val="FF5E41"/>
              </a:solidFill>
              <a:latin typeface="Lazydog"/>
            </a:endParaRPr>
          </a:p>
        </p:txBody>
      </p:sp>
      <p:sp>
        <p:nvSpPr>
          <p:cNvPr id="130" name="TextBox 130"/>
          <p:cNvSpPr txBox="1"/>
          <p:nvPr/>
        </p:nvSpPr>
        <p:spPr>
          <a:xfrm>
            <a:off x="8920306" y="5948083"/>
            <a:ext cx="2907287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spc="-247" dirty="0" err="1">
                <a:solidFill>
                  <a:srgbClr val="69C275"/>
                </a:solidFill>
                <a:latin typeface="Lazydog"/>
              </a:rPr>
              <a:t>Ketagihan</a:t>
            </a:r>
            <a:endParaRPr lang="en-US" sz="3999" spc="-247" dirty="0">
              <a:solidFill>
                <a:srgbClr val="69C275"/>
              </a:solidFill>
              <a:latin typeface="Lazydog"/>
            </a:endParaRPr>
          </a:p>
        </p:txBody>
      </p:sp>
      <p:sp>
        <p:nvSpPr>
          <p:cNvPr id="134" name="TextBox 134"/>
          <p:cNvSpPr txBox="1"/>
          <p:nvPr/>
        </p:nvSpPr>
        <p:spPr>
          <a:xfrm>
            <a:off x="6689725" y="6587442"/>
            <a:ext cx="7761548" cy="912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-186" dirty="0" err="1">
                <a:solidFill>
                  <a:srgbClr val="FADA3B"/>
                </a:solidFill>
                <a:latin typeface="Lazydog"/>
              </a:rPr>
              <a:t>memotivasi</a:t>
            </a:r>
            <a:r>
              <a:rPr lang="en-US" sz="3000" spc="-186" dirty="0">
                <a:solidFill>
                  <a:srgbClr val="FADA3B"/>
                </a:solidFill>
                <a:latin typeface="Lazydog"/>
              </a:rPr>
              <a:t> </a:t>
            </a:r>
            <a:r>
              <a:rPr lang="en-US" sz="3000" spc="-186" dirty="0" err="1">
                <a:solidFill>
                  <a:srgbClr val="FADA3B"/>
                </a:solidFill>
                <a:latin typeface="Lazydog"/>
              </a:rPr>
              <a:t>pemain</a:t>
            </a:r>
            <a:r>
              <a:rPr lang="en-US" sz="3000" spc="-186" dirty="0">
                <a:solidFill>
                  <a:srgbClr val="FADA3B"/>
                </a:solidFill>
                <a:latin typeface="Lazydog"/>
              </a:rPr>
              <a:t> </a:t>
            </a:r>
          </a:p>
          <a:p>
            <a:pPr algn="ctr">
              <a:lnSpc>
                <a:spcPts val="1830"/>
              </a:lnSpc>
            </a:pPr>
            <a:r>
              <a:rPr lang="en-US" sz="3000" spc="-186" dirty="0">
                <a:solidFill>
                  <a:srgbClr val="FADA3B"/>
                </a:solidFill>
                <a:latin typeface="Lazydog"/>
              </a:rPr>
              <a:t>agar </a:t>
            </a:r>
            <a:r>
              <a:rPr lang="en-US" sz="3000" spc="-186" dirty="0" err="1">
                <a:solidFill>
                  <a:srgbClr val="FADA3B"/>
                </a:solidFill>
                <a:latin typeface="Lazydog"/>
              </a:rPr>
              <a:t>terlibat</a:t>
            </a:r>
            <a:r>
              <a:rPr lang="en-US" sz="3000" spc="-186" dirty="0">
                <a:solidFill>
                  <a:srgbClr val="FADA3B"/>
                </a:solidFill>
                <a:latin typeface="Lazydog"/>
              </a:rPr>
              <a:t> </a:t>
            </a:r>
            <a:r>
              <a:rPr lang="en-US" sz="3000" spc="-186" dirty="0" err="1">
                <a:solidFill>
                  <a:srgbClr val="FADA3B"/>
                </a:solidFill>
                <a:latin typeface="Lazydog"/>
              </a:rPr>
              <a:t>dalam</a:t>
            </a:r>
            <a:r>
              <a:rPr lang="en-US" sz="3000" spc="-186" dirty="0">
                <a:solidFill>
                  <a:srgbClr val="FADA3B"/>
                </a:solidFill>
                <a:latin typeface="Lazydog"/>
              </a:rPr>
              <a:t> </a:t>
            </a:r>
            <a:r>
              <a:rPr lang="en-US" sz="3000" spc="-186" dirty="0" err="1">
                <a:solidFill>
                  <a:srgbClr val="FADA3B"/>
                </a:solidFill>
                <a:latin typeface="Lazydog"/>
              </a:rPr>
              <a:t>aktivitas</a:t>
            </a:r>
            <a:r>
              <a:rPr lang="en-US" sz="3000" spc="-186" dirty="0">
                <a:solidFill>
                  <a:srgbClr val="FADA3B"/>
                </a:solidFill>
                <a:latin typeface="Lazydog"/>
              </a:rPr>
              <a:t> </a:t>
            </a:r>
            <a:r>
              <a:rPr lang="en-US" sz="3000" spc="-186" dirty="0" err="1">
                <a:solidFill>
                  <a:srgbClr val="FADA3B"/>
                </a:solidFill>
                <a:latin typeface="Lazydog"/>
              </a:rPr>
              <a:t>fisik</a:t>
            </a:r>
            <a:r>
              <a:rPr lang="en-US" sz="3000" spc="-186" dirty="0">
                <a:solidFill>
                  <a:srgbClr val="FADA3B"/>
                </a:solidFill>
                <a:latin typeface="Lazydog"/>
              </a:rPr>
              <a:t> </a:t>
            </a:r>
            <a:r>
              <a:rPr lang="en-US" sz="3000" spc="-186" dirty="0" err="1">
                <a:solidFill>
                  <a:srgbClr val="FADA3B"/>
                </a:solidFill>
                <a:latin typeface="Lazydog"/>
              </a:rPr>
              <a:t>ringan</a:t>
            </a:r>
            <a:endParaRPr lang="en-US" sz="3000" spc="-186" dirty="0">
              <a:solidFill>
                <a:srgbClr val="FADA3B"/>
              </a:solidFill>
              <a:latin typeface="Lazydog"/>
            </a:endParaRPr>
          </a:p>
        </p:txBody>
      </p:sp>
      <p:grpSp>
        <p:nvGrpSpPr>
          <p:cNvPr id="156" name="Group 156"/>
          <p:cNvGrpSpPr/>
          <p:nvPr/>
        </p:nvGrpSpPr>
        <p:grpSpPr>
          <a:xfrm>
            <a:off x="6387439" y="5423810"/>
            <a:ext cx="382833" cy="2215618"/>
            <a:chOff x="0" y="0"/>
            <a:chExt cx="510444" cy="2954157"/>
          </a:xfrm>
        </p:grpSpPr>
        <p:sp>
          <p:nvSpPr>
            <p:cNvPr id="157" name="TextBox 157"/>
            <p:cNvSpPr txBox="1"/>
            <p:nvPr/>
          </p:nvSpPr>
          <p:spPr>
            <a:xfrm rot="5400000">
              <a:off x="205254" y="-205253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58" name="TextBox 158"/>
            <p:cNvSpPr txBox="1"/>
            <p:nvPr/>
          </p:nvSpPr>
          <p:spPr>
            <a:xfrm rot="5400000">
              <a:off x="205254" y="145570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59" name="TextBox 159"/>
            <p:cNvSpPr txBox="1"/>
            <p:nvPr/>
          </p:nvSpPr>
          <p:spPr>
            <a:xfrm rot="5400000">
              <a:off x="205254" y="496394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60" name="TextBox 160"/>
            <p:cNvSpPr txBox="1"/>
            <p:nvPr/>
          </p:nvSpPr>
          <p:spPr>
            <a:xfrm rot="5400000">
              <a:off x="205254" y="847220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61" name="TextBox 161"/>
            <p:cNvSpPr txBox="1"/>
            <p:nvPr/>
          </p:nvSpPr>
          <p:spPr>
            <a:xfrm rot="5400000">
              <a:off x="205254" y="1198044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62" name="TextBox 162"/>
            <p:cNvSpPr txBox="1"/>
            <p:nvPr/>
          </p:nvSpPr>
          <p:spPr>
            <a:xfrm rot="5400000">
              <a:off x="205254" y="1548868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63" name="TextBox 163"/>
            <p:cNvSpPr txBox="1"/>
            <p:nvPr/>
          </p:nvSpPr>
          <p:spPr>
            <a:xfrm rot="5400000">
              <a:off x="205254" y="1899692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64" name="TextBox 164"/>
            <p:cNvSpPr txBox="1"/>
            <p:nvPr/>
          </p:nvSpPr>
          <p:spPr>
            <a:xfrm rot="5400000">
              <a:off x="205254" y="2250518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65" name="TextBox 165"/>
            <p:cNvSpPr txBox="1"/>
            <p:nvPr/>
          </p:nvSpPr>
          <p:spPr>
            <a:xfrm rot="5400000">
              <a:off x="205254" y="2601342"/>
              <a:ext cx="147561" cy="5580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5"/>
                </a:lnSpc>
              </a:pPr>
              <a:r>
                <a:rPr lang="en-US" sz="2525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  <p:sp>
        <p:nvSpPr>
          <p:cNvPr id="166" name="TextBox 166"/>
          <p:cNvSpPr txBox="1"/>
          <p:nvPr/>
        </p:nvSpPr>
        <p:spPr>
          <a:xfrm>
            <a:off x="4921396" y="7828049"/>
            <a:ext cx="9497378" cy="488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33"/>
              </a:lnSpc>
            </a:pPr>
            <a:r>
              <a:rPr lang="en-US" sz="2881" dirty="0">
                <a:solidFill>
                  <a:srgbClr val="000000"/>
                </a:solidFill>
                <a:latin typeface="More Sugar"/>
              </a:rPr>
              <a:t> "PLAY, MATE!" (</a:t>
            </a:r>
            <a:r>
              <a:rPr lang="en-US" sz="2881" dirty="0" err="1">
                <a:solidFill>
                  <a:srgbClr val="000000"/>
                </a:solidFill>
                <a:latin typeface="More Sugar"/>
              </a:rPr>
              <a:t>PhysicaL</a:t>
            </a:r>
            <a:r>
              <a:rPr lang="en-US" sz="2881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81" dirty="0" err="1">
                <a:solidFill>
                  <a:srgbClr val="000000"/>
                </a:solidFill>
                <a:latin typeface="More Sugar"/>
              </a:rPr>
              <a:t>ActivitY</a:t>
            </a:r>
            <a:r>
              <a:rPr lang="en-US" sz="2881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81" dirty="0" err="1">
                <a:solidFill>
                  <a:srgbClr val="000000"/>
                </a:solidFill>
                <a:latin typeface="More Sugar"/>
              </a:rPr>
              <a:t>MotivATing</a:t>
            </a:r>
            <a:r>
              <a:rPr lang="en-US" sz="2881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81" dirty="0" err="1">
                <a:solidFill>
                  <a:srgbClr val="000000"/>
                </a:solidFill>
                <a:latin typeface="More Sugar"/>
              </a:rPr>
              <a:t>gamEs</a:t>
            </a:r>
            <a:r>
              <a:rPr lang="en-US" sz="2881" dirty="0">
                <a:solidFill>
                  <a:srgbClr val="000000"/>
                </a:solidFill>
                <a:latin typeface="More Sugar"/>
              </a:rPr>
              <a:t>).</a:t>
            </a:r>
          </a:p>
        </p:txBody>
      </p:sp>
      <p:sp>
        <p:nvSpPr>
          <p:cNvPr id="167" name="TextBox 167"/>
          <p:cNvSpPr txBox="1"/>
          <p:nvPr/>
        </p:nvSpPr>
        <p:spPr>
          <a:xfrm>
            <a:off x="8680998" y="4830491"/>
            <a:ext cx="3514085" cy="586635"/>
          </a:xfrm>
          <a:prstGeom prst="rect">
            <a:avLst/>
          </a:prstGeom>
          <a:solidFill>
            <a:srgbClr val="A2845F"/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ln w="28575">
                  <a:noFill/>
                </a:ln>
                <a:solidFill>
                  <a:srgbClr val="000000"/>
                </a:solidFill>
                <a:latin typeface="More Sugar"/>
              </a:rPr>
              <a:t>Desain Game</a:t>
            </a:r>
          </a:p>
        </p:txBody>
      </p:sp>
      <p:sp>
        <p:nvSpPr>
          <p:cNvPr id="176" name="TextBox 127">
            <a:extLst>
              <a:ext uri="{FF2B5EF4-FFF2-40B4-BE49-F238E27FC236}">
                <a16:creationId xmlns:a16="http://schemas.microsoft.com/office/drawing/2014/main" id="{42982F18-FBCE-6049-6A36-D4A1AD953B28}"/>
              </a:ext>
            </a:extLst>
          </p:cNvPr>
          <p:cNvSpPr txBox="1"/>
          <p:nvPr/>
        </p:nvSpPr>
        <p:spPr>
          <a:xfrm>
            <a:off x="5810126" y="2883689"/>
            <a:ext cx="9224675" cy="18310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Memasukan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aktivitas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fisik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ke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dalam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game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komputer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menggunakan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teknologi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persuasive yang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adaptif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</a:p>
          <a:p>
            <a:pPr algn="ctr">
              <a:lnSpc>
                <a:spcPts val="4899"/>
              </a:lnSpc>
            </a:pP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dengan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perangkat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sensorik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/>
      <p:bldP spid="129" grpId="0"/>
      <p:bldP spid="130" grpId="0"/>
      <p:bldP spid="134" grpId="0"/>
      <p:bldP spid="166" grpId="0"/>
      <p:bldP spid="167" grpId="0" animBg="1"/>
      <p:bldP spid="17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2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200148" y="-397281"/>
            <a:ext cx="10443650" cy="11081561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0379" t="-373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0696" y="1258842"/>
            <a:ext cx="1307067" cy="7564547"/>
            <a:chOff x="0" y="0"/>
            <a:chExt cx="1742755" cy="10086063"/>
          </a:xfrm>
        </p:grpSpPr>
        <p:sp>
          <p:nvSpPr>
            <p:cNvPr id="4" name="TextBox 4"/>
            <p:cNvSpPr txBox="1"/>
            <p:nvPr/>
          </p:nvSpPr>
          <p:spPr>
            <a:xfrm rot="-5400000">
              <a:off x="538514" y="648625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 rot="-5400000">
              <a:off x="538514" y="-70043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 rot="-5400000">
              <a:off x="538514" y="49734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 rot="-5400000">
              <a:off x="538514" y="169512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 rot="-5400000">
              <a:off x="538514" y="289290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 rot="-5400000">
              <a:off x="538514" y="409069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 rot="-5400000">
              <a:off x="538514" y="528847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 rot="-5400000">
              <a:off x="538514" y="7684039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 rot="-5400000">
              <a:off x="538514" y="888182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447913" y="1111120"/>
            <a:ext cx="2417085" cy="1263442"/>
            <a:chOff x="0" y="0"/>
            <a:chExt cx="3222780" cy="168458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6262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62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20" name="Group 20"/>
          <p:cNvGrpSpPr/>
          <p:nvPr/>
        </p:nvGrpSpPr>
        <p:grpSpPr>
          <a:xfrm>
            <a:off x="15447913" y="2475110"/>
            <a:ext cx="2417085" cy="1263442"/>
            <a:chOff x="0" y="0"/>
            <a:chExt cx="3222780" cy="1684589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8462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84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27" name="Group 27"/>
          <p:cNvGrpSpPr/>
          <p:nvPr/>
        </p:nvGrpSpPr>
        <p:grpSpPr>
          <a:xfrm>
            <a:off x="15447913" y="3839099"/>
            <a:ext cx="2417085" cy="1263442"/>
            <a:chOff x="0" y="0"/>
            <a:chExt cx="3222780" cy="1684589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FFCF9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FFCF91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34" name="Group 34"/>
          <p:cNvGrpSpPr/>
          <p:nvPr/>
        </p:nvGrpSpPr>
        <p:grpSpPr>
          <a:xfrm>
            <a:off x="15447913" y="5203088"/>
            <a:ext cx="2417085" cy="1263442"/>
            <a:chOff x="0" y="0"/>
            <a:chExt cx="3222780" cy="1684589"/>
          </a:xfrm>
        </p:grpSpPr>
        <p:grpSp>
          <p:nvGrpSpPr>
            <p:cNvPr id="35" name="Group 35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6262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62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1" name="Group 41"/>
          <p:cNvGrpSpPr/>
          <p:nvPr/>
        </p:nvGrpSpPr>
        <p:grpSpPr>
          <a:xfrm>
            <a:off x="15447913" y="6567078"/>
            <a:ext cx="2417085" cy="1263442"/>
            <a:chOff x="0" y="0"/>
            <a:chExt cx="3222780" cy="1684589"/>
          </a:xfrm>
        </p:grpSpPr>
        <p:grpSp>
          <p:nvGrpSpPr>
            <p:cNvPr id="42" name="Group 42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8462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45" name="Group 45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84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47" name="TextBox 47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8" name="Group 48"/>
          <p:cNvGrpSpPr/>
          <p:nvPr/>
        </p:nvGrpSpPr>
        <p:grpSpPr>
          <a:xfrm>
            <a:off x="15447913" y="7931067"/>
            <a:ext cx="2417085" cy="1263442"/>
            <a:chOff x="0" y="0"/>
            <a:chExt cx="3222780" cy="1684589"/>
          </a:xfrm>
        </p:grpSpPr>
        <p:grpSp>
          <p:nvGrpSpPr>
            <p:cNvPr id="49" name="Group 49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FFCF9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FFCF91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55" name="Freeform 55"/>
          <p:cNvSpPr/>
          <p:nvPr/>
        </p:nvSpPr>
        <p:spPr>
          <a:xfrm rot="5400000">
            <a:off x="13271898" y="4484251"/>
            <a:ext cx="8083389" cy="1337127"/>
          </a:xfrm>
          <a:custGeom>
            <a:avLst/>
            <a:gdLst/>
            <a:ahLst/>
            <a:cxnLst/>
            <a:rect l="l" t="t" r="r" b="b"/>
            <a:pathLst>
              <a:path w="8083389" h="1337127">
                <a:moveTo>
                  <a:pt x="0" y="0"/>
                </a:moveTo>
                <a:lnTo>
                  <a:pt x="8083388" y="0"/>
                </a:lnTo>
                <a:lnTo>
                  <a:pt x="8083388" y="1337127"/>
                </a:lnTo>
                <a:lnTo>
                  <a:pt x="0" y="13371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6" name="Freeform 56"/>
          <p:cNvSpPr/>
          <p:nvPr/>
        </p:nvSpPr>
        <p:spPr>
          <a:xfrm>
            <a:off x="1028700" y="9347332"/>
            <a:ext cx="15613811" cy="751415"/>
          </a:xfrm>
          <a:custGeom>
            <a:avLst/>
            <a:gdLst/>
            <a:ahLst/>
            <a:cxnLst/>
            <a:rect l="l" t="t" r="r" b="b"/>
            <a:pathLst>
              <a:path w="15613811" h="751415">
                <a:moveTo>
                  <a:pt x="0" y="0"/>
                </a:moveTo>
                <a:lnTo>
                  <a:pt x="15613811" y="0"/>
                </a:lnTo>
                <a:lnTo>
                  <a:pt x="15613811" y="751415"/>
                </a:lnTo>
                <a:lnTo>
                  <a:pt x="0" y="7514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57" name="Group 57"/>
          <p:cNvGrpSpPr/>
          <p:nvPr/>
        </p:nvGrpSpPr>
        <p:grpSpPr>
          <a:xfrm>
            <a:off x="459995" y="487205"/>
            <a:ext cx="16555374" cy="9331220"/>
            <a:chOff x="0" y="0"/>
            <a:chExt cx="4112279" cy="2317832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4112280" cy="2317832"/>
            </a:xfrm>
            <a:custGeom>
              <a:avLst/>
              <a:gdLst/>
              <a:ahLst/>
              <a:cxnLst/>
              <a:rect l="l" t="t" r="r" b="b"/>
              <a:pathLst>
                <a:path w="4112280" h="2317832">
                  <a:moveTo>
                    <a:pt x="9353" y="0"/>
                  </a:moveTo>
                  <a:lnTo>
                    <a:pt x="4102927" y="0"/>
                  </a:lnTo>
                  <a:cubicBezTo>
                    <a:pt x="4105408" y="0"/>
                    <a:pt x="4107786" y="985"/>
                    <a:pt x="4109540" y="2739"/>
                  </a:cubicBezTo>
                  <a:cubicBezTo>
                    <a:pt x="4111294" y="4493"/>
                    <a:pt x="4112280" y="6872"/>
                    <a:pt x="4112280" y="9353"/>
                  </a:cubicBezTo>
                  <a:lnTo>
                    <a:pt x="4112280" y="2308480"/>
                  </a:lnTo>
                  <a:cubicBezTo>
                    <a:pt x="4112280" y="2310960"/>
                    <a:pt x="4111294" y="2313339"/>
                    <a:pt x="4109540" y="2315093"/>
                  </a:cubicBezTo>
                  <a:cubicBezTo>
                    <a:pt x="4107786" y="2316847"/>
                    <a:pt x="4105408" y="2317832"/>
                    <a:pt x="4102927" y="2317832"/>
                  </a:cubicBezTo>
                  <a:lnTo>
                    <a:pt x="9353" y="2317832"/>
                  </a:lnTo>
                  <a:cubicBezTo>
                    <a:pt x="6872" y="2317832"/>
                    <a:pt x="4493" y="2316847"/>
                    <a:pt x="2739" y="2315093"/>
                  </a:cubicBezTo>
                  <a:cubicBezTo>
                    <a:pt x="985" y="2313339"/>
                    <a:pt x="0" y="2310960"/>
                    <a:pt x="0" y="2308480"/>
                  </a:cubicBezTo>
                  <a:lnTo>
                    <a:pt x="0" y="9353"/>
                  </a:lnTo>
                  <a:cubicBezTo>
                    <a:pt x="0" y="6872"/>
                    <a:pt x="985" y="4493"/>
                    <a:pt x="2739" y="2739"/>
                  </a:cubicBezTo>
                  <a:cubicBezTo>
                    <a:pt x="4493" y="985"/>
                    <a:pt x="6872" y="0"/>
                    <a:pt x="9353" y="0"/>
                  </a:cubicBezTo>
                  <a:close/>
                </a:path>
              </a:pathLst>
            </a:custGeom>
            <a:solidFill>
              <a:srgbClr val="FCF4E8"/>
            </a:solidFill>
          </p:spPr>
        </p:sp>
        <p:sp>
          <p:nvSpPr>
            <p:cNvPr id="59" name="TextBox 59"/>
            <p:cNvSpPr txBox="1"/>
            <p:nvPr/>
          </p:nvSpPr>
          <p:spPr>
            <a:xfrm>
              <a:off x="0" y="-28575"/>
              <a:ext cx="4112279" cy="23464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0" name="Group 60"/>
          <p:cNvGrpSpPr/>
          <p:nvPr/>
        </p:nvGrpSpPr>
        <p:grpSpPr>
          <a:xfrm>
            <a:off x="1002435" y="1419753"/>
            <a:ext cx="278981" cy="278981"/>
            <a:chOff x="0" y="0"/>
            <a:chExt cx="812800" cy="812800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2" name="TextBox 6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3" name="Group 63"/>
          <p:cNvGrpSpPr/>
          <p:nvPr/>
        </p:nvGrpSpPr>
        <p:grpSpPr>
          <a:xfrm>
            <a:off x="1002435" y="2318488"/>
            <a:ext cx="278981" cy="278981"/>
            <a:chOff x="0" y="0"/>
            <a:chExt cx="812800" cy="812800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5" name="TextBox 6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1002435" y="3217224"/>
            <a:ext cx="278981" cy="278981"/>
            <a:chOff x="0" y="0"/>
            <a:chExt cx="812800" cy="812800"/>
          </a:xfrm>
        </p:grpSpPr>
        <p:sp>
          <p:nvSpPr>
            <p:cNvPr id="67" name="Freeform 6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8" name="TextBox 6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9" name="Group 69"/>
          <p:cNvGrpSpPr/>
          <p:nvPr/>
        </p:nvGrpSpPr>
        <p:grpSpPr>
          <a:xfrm>
            <a:off x="1002435" y="4115959"/>
            <a:ext cx="278981" cy="278981"/>
            <a:chOff x="0" y="0"/>
            <a:chExt cx="812800" cy="812800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1" name="TextBox 7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1002435" y="5014694"/>
            <a:ext cx="278981" cy="278981"/>
            <a:chOff x="0" y="0"/>
            <a:chExt cx="812800" cy="812800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4" name="TextBox 7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>
            <a:off x="1002435" y="5913429"/>
            <a:ext cx="278981" cy="278981"/>
            <a:chOff x="0" y="0"/>
            <a:chExt cx="812800" cy="812800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7" name="TextBox 7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8" name="Group 78"/>
          <p:cNvGrpSpPr/>
          <p:nvPr/>
        </p:nvGrpSpPr>
        <p:grpSpPr>
          <a:xfrm>
            <a:off x="1002435" y="6812164"/>
            <a:ext cx="278981" cy="278981"/>
            <a:chOff x="0" y="0"/>
            <a:chExt cx="812800" cy="812800"/>
          </a:xfrm>
        </p:grpSpPr>
        <p:sp>
          <p:nvSpPr>
            <p:cNvPr id="79" name="Freeform 7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0" name="TextBox 8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1" name="Group 81"/>
          <p:cNvGrpSpPr/>
          <p:nvPr/>
        </p:nvGrpSpPr>
        <p:grpSpPr>
          <a:xfrm>
            <a:off x="1002435" y="7710899"/>
            <a:ext cx="278981" cy="278981"/>
            <a:chOff x="0" y="0"/>
            <a:chExt cx="812800" cy="812800"/>
          </a:xfrm>
        </p:grpSpPr>
        <p:sp>
          <p:nvSpPr>
            <p:cNvPr id="82" name="Freeform 8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3" name="TextBox 8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4" name="Group 84"/>
          <p:cNvGrpSpPr/>
          <p:nvPr/>
        </p:nvGrpSpPr>
        <p:grpSpPr>
          <a:xfrm>
            <a:off x="1002435" y="8609635"/>
            <a:ext cx="278981" cy="278981"/>
            <a:chOff x="0" y="0"/>
            <a:chExt cx="812800" cy="812800"/>
          </a:xfrm>
        </p:grpSpPr>
        <p:sp>
          <p:nvSpPr>
            <p:cNvPr id="85" name="Freeform 8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6" name="TextBox 8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7" name="Group 87"/>
          <p:cNvGrpSpPr/>
          <p:nvPr/>
        </p:nvGrpSpPr>
        <p:grpSpPr>
          <a:xfrm>
            <a:off x="786987" y="789879"/>
            <a:ext cx="15858042" cy="8725871"/>
            <a:chOff x="0" y="0"/>
            <a:chExt cx="3939065" cy="2167467"/>
          </a:xfrm>
        </p:grpSpPr>
        <p:sp>
          <p:nvSpPr>
            <p:cNvPr id="88" name="Freeform 88"/>
            <p:cNvSpPr/>
            <p:nvPr/>
          </p:nvSpPr>
          <p:spPr>
            <a:xfrm>
              <a:off x="0" y="0"/>
              <a:ext cx="3939065" cy="2167467"/>
            </a:xfrm>
            <a:custGeom>
              <a:avLst/>
              <a:gdLst/>
              <a:ahLst/>
              <a:cxnLst/>
              <a:rect l="l" t="t" r="r" b="b"/>
              <a:pathLst>
                <a:path w="3939065" h="2167467">
                  <a:moveTo>
                    <a:pt x="9764" y="0"/>
                  </a:moveTo>
                  <a:lnTo>
                    <a:pt x="3929301" y="0"/>
                  </a:lnTo>
                  <a:cubicBezTo>
                    <a:pt x="3934694" y="0"/>
                    <a:pt x="3939065" y="4372"/>
                    <a:pt x="3939065" y="9764"/>
                  </a:cubicBezTo>
                  <a:lnTo>
                    <a:pt x="3939065" y="2157703"/>
                  </a:lnTo>
                  <a:cubicBezTo>
                    <a:pt x="3939065" y="2160292"/>
                    <a:pt x="3938037" y="2162776"/>
                    <a:pt x="3936205" y="2164607"/>
                  </a:cubicBezTo>
                  <a:cubicBezTo>
                    <a:pt x="3934375" y="2166438"/>
                    <a:pt x="3931891" y="2167467"/>
                    <a:pt x="3929301" y="2167467"/>
                  </a:cubicBezTo>
                  <a:lnTo>
                    <a:pt x="9764" y="2167467"/>
                  </a:lnTo>
                  <a:cubicBezTo>
                    <a:pt x="7174" y="2167467"/>
                    <a:pt x="4691" y="2166438"/>
                    <a:pt x="2860" y="2164607"/>
                  </a:cubicBezTo>
                  <a:cubicBezTo>
                    <a:pt x="1029" y="2162776"/>
                    <a:pt x="0" y="2160292"/>
                    <a:pt x="0" y="2157703"/>
                  </a:cubicBezTo>
                  <a:lnTo>
                    <a:pt x="0" y="9764"/>
                  </a:lnTo>
                  <a:cubicBezTo>
                    <a:pt x="0" y="4372"/>
                    <a:pt x="4372" y="0"/>
                    <a:pt x="976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9FC2B6"/>
              </a:solidFill>
              <a:prstDash val="lgDash"/>
              <a:miter/>
            </a:ln>
          </p:spPr>
        </p:sp>
        <p:sp>
          <p:nvSpPr>
            <p:cNvPr id="89" name="TextBox 89"/>
            <p:cNvSpPr txBox="1"/>
            <p:nvPr/>
          </p:nvSpPr>
          <p:spPr>
            <a:xfrm>
              <a:off x="0" y="-28575"/>
              <a:ext cx="3939065" cy="21960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0" name="Freeform 90"/>
          <p:cNvSpPr/>
          <p:nvPr/>
        </p:nvSpPr>
        <p:spPr>
          <a:xfrm>
            <a:off x="12127036" y="1116467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1" name="Freeform 91"/>
          <p:cNvSpPr/>
          <p:nvPr/>
        </p:nvSpPr>
        <p:spPr>
          <a:xfrm>
            <a:off x="14324526" y="2480238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2" name="Freeform 92"/>
          <p:cNvSpPr/>
          <p:nvPr/>
        </p:nvSpPr>
        <p:spPr>
          <a:xfrm rot="1255237">
            <a:off x="1968585" y="7766801"/>
            <a:ext cx="1251204" cy="861603"/>
          </a:xfrm>
          <a:custGeom>
            <a:avLst/>
            <a:gdLst/>
            <a:ahLst/>
            <a:cxnLst/>
            <a:rect l="l" t="t" r="r" b="b"/>
            <a:pathLst>
              <a:path w="1251204" h="861603">
                <a:moveTo>
                  <a:pt x="0" y="0"/>
                </a:moveTo>
                <a:lnTo>
                  <a:pt x="1251204" y="0"/>
                </a:lnTo>
                <a:lnTo>
                  <a:pt x="1251204" y="861602"/>
                </a:lnTo>
                <a:lnTo>
                  <a:pt x="0" y="86160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3" name="Freeform 93"/>
          <p:cNvSpPr/>
          <p:nvPr/>
        </p:nvSpPr>
        <p:spPr>
          <a:xfrm rot="-1453828" flipH="1">
            <a:off x="3337213" y="8296726"/>
            <a:ext cx="772742" cy="532125"/>
          </a:xfrm>
          <a:custGeom>
            <a:avLst/>
            <a:gdLst/>
            <a:ahLst/>
            <a:cxnLst/>
            <a:rect l="l" t="t" r="r" b="b"/>
            <a:pathLst>
              <a:path w="772742" h="532125">
                <a:moveTo>
                  <a:pt x="772742" y="0"/>
                </a:moveTo>
                <a:lnTo>
                  <a:pt x="0" y="0"/>
                </a:lnTo>
                <a:lnTo>
                  <a:pt x="0" y="532124"/>
                </a:lnTo>
                <a:lnTo>
                  <a:pt x="772742" y="532124"/>
                </a:lnTo>
                <a:lnTo>
                  <a:pt x="772742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4" name="Freeform 94"/>
          <p:cNvSpPr/>
          <p:nvPr/>
        </p:nvSpPr>
        <p:spPr>
          <a:xfrm rot="-6902382" flipH="1">
            <a:off x="14349815" y="1565655"/>
            <a:ext cx="1072809" cy="738757"/>
          </a:xfrm>
          <a:custGeom>
            <a:avLst/>
            <a:gdLst/>
            <a:ahLst/>
            <a:cxnLst/>
            <a:rect l="l" t="t" r="r" b="b"/>
            <a:pathLst>
              <a:path w="1072809" h="738757">
                <a:moveTo>
                  <a:pt x="1072809" y="0"/>
                </a:moveTo>
                <a:lnTo>
                  <a:pt x="0" y="0"/>
                </a:lnTo>
                <a:lnTo>
                  <a:pt x="0" y="738757"/>
                </a:lnTo>
                <a:lnTo>
                  <a:pt x="1072809" y="738757"/>
                </a:lnTo>
                <a:lnTo>
                  <a:pt x="1072809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5" name="Freeform 95"/>
          <p:cNvSpPr/>
          <p:nvPr/>
        </p:nvSpPr>
        <p:spPr>
          <a:xfrm>
            <a:off x="4343400" y="8667227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6" name="TextBox 96"/>
          <p:cNvSpPr txBox="1"/>
          <p:nvPr/>
        </p:nvSpPr>
        <p:spPr>
          <a:xfrm>
            <a:off x="1600135" y="1059181"/>
            <a:ext cx="1146604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6"/>
              </a:lnSpc>
              <a:spcBef>
                <a:spcPct val="0"/>
              </a:spcBef>
            </a:pPr>
            <a:r>
              <a:rPr lang="en-US" sz="6605">
                <a:solidFill>
                  <a:srgbClr val="503D36"/>
                </a:solidFill>
                <a:latin typeface="More Sugar"/>
              </a:rPr>
              <a:t>Introduction</a:t>
            </a:r>
          </a:p>
        </p:txBody>
      </p:sp>
      <p:sp>
        <p:nvSpPr>
          <p:cNvPr id="97" name="TextBox 97"/>
          <p:cNvSpPr txBox="1"/>
          <p:nvPr/>
        </p:nvSpPr>
        <p:spPr>
          <a:xfrm>
            <a:off x="1621092" y="1125992"/>
            <a:ext cx="11503284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863"/>
              </a:lnSpc>
              <a:spcBef>
                <a:spcPct val="0"/>
              </a:spcBef>
            </a:pPr>
            <a:r>
              <a:rPr lang="en-US" sz="6552" dirty="0">
                <a:solidFill>
                  <a:srgbClr val="A2845F"/>
                </a:solidFill>
                <a:latin typeface="More Sugar"/>
              </a:rPr>
              <a:t>Introduction</a:t>
            </a:r>
          </a:p>
        </p:txBody>
      </p:sp>
      <p:grpSp>
        <p:nvGrpSpPr>
          <p:cNvPr id="98" name="Group 98"/>
          <p:cNvGrpSpPr/>
          <p:nvPr/>
        </p:nvGrpSpPr>
        <p:grpSpPr>
          <a:xfrm>
            <a:off x="0" y="1491203"/>
            <a:ext cx="1307067" cy="7564547"/>
            <a:chOff x="0" y="0"/>
            <a:chExt cx="1742755" cy="10086063"/>
          </a:xfrm>
        </p:grpSpPr>
        <p:sp>
          <p:nvSpPr>
            <p:cNvPr id="99" name="TextBox 99"/>
            <p:cNvSpPr txBox="1"/>
            <p:nvPr/>
          </p:nvSpPr>
          <p:spPr>
            <a:xfrm rot="5400000">
              <a:off x="700438" y="-70043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0" name="TextBox 100"/>
            <p:cNvSpPr txBox="1"/>
            <p:nvPr/>
          </p:nvSpPr>
          <p:spPr>
            <a:xfrm rot="5400000">
              <a:off x="700438" y="49734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1" name="TextBox 101"/>
            <p:cNvSpPr txBox="1"/>
            <p:nvPr/>
          </p:nvSpPr>
          <p:spPr>
            <a:xfrm rot="5400000">
              <a:off x="700438" y="169512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2" name="TextBox 102"/>
            <p:cNvSpPr txBox="1"/>
            <p:nvPr/>
          </p:nvSpPr>
          <p:spPr>
            <a:xfrm rot="5400000">
              <a:off x="700438" y="289290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3" name="TextBox 103"/>
            <p:cNvSpPr txBox="1"/>
            <p:nvPr/>
          </p:nvSpPr>
          <p:spPr>
            <a:xfrm rot="5400000">
              <a:off x="700438" y="409069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4" name="TextBox 104"/>
            <p:cNvSpPr txBox="1"/>
            <p:nvPr/>
          </p:nvSpPr>
          <p:spPr>
            <a:xfrm rot="5400000">
              <a:off x="700438" y="528847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5" name="TextBox 105"/>
            <p:cNvSpPr txBox="1"/>
            <p:nvPr/>
          </p:nvSpPr>
          <p:spPr>
            <a:xfrm rot="5400000">
              <a:off x="700438" y="648625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6" name="TextBox 106"/>
            <p:cNvSpPr txBox="1"/>
            <p:nvPr/>
          </p:nvSpPr>
          <p:spPr>
            <a:xfrm rot="5400000">
              <a:off x="700438" y="7684039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7" name="TextBox 107"/>
            <p:cNvSpPr txBox="1"/>
            <p:nvPr/>
          </p:nvSpPr>
          <p:spPr>
            <a:xfrm rot="5400000">
              <a:off x="700438" y="888182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  <p:sp>
        <p:nvSpPr>
          <p:cNvPr id="108" name="TextBox 108"/>
          <p:cNvSpPr txBox="1"/>
          <p:nvPr/>
        </p:nvSpPr>
        <p:spPr>
          <a:xfrm>
            <a:off x="6546188" y="8282964"/>
            <a:ext cx="2311091" cy="792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9"/>
              </a:lnSpc>
            </a:pPr>
            <a:r>
              <a:rPr lang="en-US" sz="2292">
                <a:solidFill>
                  <a:srgbClr val="000000"/>
                </a:solidFill>
                <a:latin typeface="More Sugar"/>
              </a:rPr>
              <a:t>Evaluasi pertama</a:t>
            </a:r>
          </a:p>
          <a:p>
            <a:pPr algn="ctr">
              <a:lnSpc>
                <a:spcPts val="3209"/>
              </a:lnSpc>
            </a:pPr>
            <a:r>
              <a:rPr lang="en-US" sz="2292">
                <a:solidFill>
                  <a:srgbClr val="000000"/>
                </a:solidFill>
                <a:latin typeface="More Sugar"/>
              </a:rPr>
              <a:t>135 Player</a:t>
            </a:r>
          </a:p>
        </p:txBody>
      </p:sp>
      <p:sp>
        <p:nvSpPr>
          <p:cNvPr id="109" name="Freeform 109"/>
          <p:cNvSpPr/>
          <p:nvPr/>
        </p:nvSpPr>
        <p:spPr>
          <a:xfrm>
            <a:off x="6400800" y="6437131"/>
            <a:ext cx="2890780" cy="1817578"/>
          </a:xfrm>
          <a:custGeom>
            <a:avLst/>
            <a:gdLst/>
            <a:ahLst/>
            <a:cxnLst/>
            <a:rect l="l" t="t" r="r" b="b"/>
            <a:pathLst>
              <a:path w="2890780" h="1817578">
                <a:moveTo>
                  <a:pt x="0" y="0"/>
                </a:moveTo>
                <a:lnTo>
                  <a:pt x="2890780" y="0"/>
                </a:lnTo>
                <a:lnTo>
                  <a:pt x="2890780" y="1817578"/>
                </a:lnTo>
                <a:lnTo>
                  <a:pt x="0" y="181757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10" name="Freeform 110"/>
          <p:cNvSpPr/>
          <p:nvPr/>
        </p:nvSpPr>
        <p:spPr>
          <a:xfrm>
            <a:off x="9664143" y="6332962"/>
            <a:ext cx="2762213" cy="1947360"/>
          </a:xfrm>
          <a:custGeom>
            <a:avLst/>
            <a:gdLst/>
            <a:ahLst/>
            <a:cxnLst/>
            <a:rect l="l" t="t" r="r" b="b"/>
            <a:pathLst>
              <a:path w="2762213" h="1947360">
                <a:moveTo>
                  <a:pt x="0" y="0"/>
                </a:moveTo>
                <a:lnTo>
                  <a:pt x="2762213" y="0"/>
                </a:lnTo>
                <a:lnTo>
                  <a:pt x="2762213" y="1947360"/>
                </a:lnTo>
                <a:lnTo>
                  <a:pt x="0" y="194736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11" name="TextBox 111"/>
          <p:cNvSpPr txBox="1"/>
          <p:nvPr/>
        </p:nvSpPr>
        <p:spPr>
          <a:xfrm>
            <a:off x="9584377" y="8291417"/>
            <a:ext cx="3287885" cy="792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9"/>
              </a:lnSpc>
            </a:pPr>
            <a:r>
              <a:rPr lang="en-US" sz="2292">
                <a:solidFill>
                  <a:srgbClr val="000000"/>
                </a:solidFill>
                <a:latin typeface="More Sugar"/>
              </a:rPr>
              <a:t>Evaluasi kedua</a:t>
            </a:r>
          </a:p>
          <a:p>
            <a:pPr algn="ctr">
              <a:lnSpc>
                <a:spcPts val="3209"/>
              </a:lnSpc>
            </a:pPr>
            <a:r>
              <a:rPr lang="en-US" sz="2292">
                <a:solidFill>
                  <a:srgbClr val="000000"/>
                </a:solidFill>
                <a:latin typeface="More Sugar"/>
              </a:rPr>
              <a:t>tambahan 90 Player</a:t>
            </a:r>
          </a:p>
        </p:txBody>
      </p:sp>
      <p:sp>
        <p:nvSpPr>
          <p:cNvPr id="112" name="Freeform 112"/>
          <p:cNvSpPr/>
          <p:nvPr/>
        </p:nvSpPr>
        <p:spPr>
          <a:xfrm>
            <a:off x="12882837" y="5652052"/>
            <a:ext cx="2862923" cy="2602657"/>
          </a:xfrm>
          <a:custGeom>
            <a:avLst/>
            <a:gdLst/>
            <a:ahLst/>
            <a:cxnLst/>
            <a:rect l="l" t="t" r="r" b="b"/>
            <a:pathLst>
              <a:path w="2862923" h="2602657">
                <a:moveTo>
                  <a:pt x="0" y="0"/>
                </a:moveTo>
                <a:lnTo>
                  <a:pt x="2862923" y="0"/>
                </a:lnTo>
                <a:lnTo>
                  <a:pt x="2862923" y="2602657"/>
                </a:lnTo>
                <a:lnTo>
                  <a:pt x="0" y="260265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13" name="TextBox 113"/>
          <p:cNvSpPr txBox="1"/>
          <p:nvPr/>
        </p:nvSpPr>
        <p:spPr>
          <a:xfrm>
            <a:off x="13107585" y="8373365"/>
            <a:ext cx="3287885" cy="792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9"/>
              </a:lnSpc>
            </a:pPr>
            <a:r>
              <a:rPr lang="en-US" sz="2292">
                <a:solidFill>
                  <a:srgbClr val="000000"/>
                </a:solidFill>
                <a:latin typeface="More Sugar"/>
              </a:rPr>
              <a:t>kuesioner terhadap </a:t>
            </a:r>
          </a:p>
          <a:p>
            <a:pPr algn="ctr">
              <a:lnSpc>
                <a:spcPts val="3209"/>
              </a:lnSpc>
            </a:pPr>
            <a:r>
              <a:rPr lang="en-US" sz="2292">
                <a:solidFill>
                  <a:srgbClr val="000000"/>
                </a:solidFill>
                <a:latin typeface="More Sugar"/>
              </a:rPr>
              <a:t>117 orang dewasa</a:t>
            </a: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B02CBE6F-633E-1D0B-104A-D5CF51B3DB32}"/>
              </a:ext>
            </a:extLst>
          </p:cNvPr>
          <p:cNvGrpSpPr/>
          <p:nvPr/>
        </p:nvGrpSpPr>
        <p:grpSpPr>
          <a:xfrm>
            <a:off x="5983642" y="2602590"/>
            <a:ext cx="6193859" cy="3525789"/>
            <a:chOff x="9144000" y="5674591"/>
            <a:chExt cx="6251218" cy="3091242"/>
          </a:xfrm>
        </p:grpSpPr>
        <p:pic>
          <p:nvPicPr>
            <p:cNvPr id="115" name="Picture 114">
              <a:extLst>
                <a:ext uri="{FF2B5EF4-FFF2-40B4-BE49-F238E27FC236}">
                  <a16:creationId xmlns:a16="http://schemas.microsoft.com/office/drawing/2014/main" id="{F22E4E07-EC26-69F7-6174-EFAF53C32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1397307" y="5674591"/>
              <a:ext cx="3997911" cy="3091242"/>
            </a:xfrm>
            <a:prstGeom prst="rect">
              <a:avLst/>
            </a:prstGeom>
          </p:spPr>
        </p:pic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1ECACD04-6AC7-FCB6-CBE7-B756DD226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9144000" y="5875802"/>
              <a:ext cx="2286319" cy="2591162"/>
            </a:xfrm>
            <a:prstGeom prst="rect">
              <a:avLst/>
            </a:prstGeom>
          </p:spPr>
        </p:pic>
      </p:grpSp>
      <p:sp>
        <p:nvSpPr>
          <p:cNvPr id="117" name="TextBox 127">
            <a:extLst>
              <a:ext uri="{FF2B5EF4-FFF2-40B4-BE49-F238E27FC236}">
                <a16:creationId xmlns:a16="http://schemas.microsoft.com/office/drawing/2014/main" id="{79BF665C-84F6-24DF-2F65-903E06816BB8}"/>
              </a:ext>
            </a:extLst>
          </p:cNvPr>
          <p:cNvSpPr txBox="1"/>
          <p:nvPr/>
        </p:nvSpPr>
        <p:spPr>
          <a:xfrm>
            <a:off x="1779193" y="2039851"/>
            <a:ext cx="12374982" cy="1202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99"/>
              </a:lnSpc>
            </a:pP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Penelitian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ini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mengevaluasi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penerapan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‘PLAY, MATE!’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desain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pada game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komputer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Neverball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. </a:t>
            </a:r>
          </a:p>
        </p:txBody>
      </p:sp>
      <p:sp>
        <p:nvSpPr>
          <p:cNvPr id="118" name="TextBox 129">
            <a:extLst>
              <a:ext uri="{FF2B5EF4-FFF2-40B4-BE49-F238E27FC236}">
                <a16:creationId xmlns:a16="http://schemas.microsoft.com/office/drawing/2014/main" id="{49B215F1-C052-C494-D7CC-8D0E46D158BE}"/>
              </a:ext>
            </a:extLst>
          </p:cNvPr>
          <p:cNvSpPr txBox="1"/>
          <p:nvPr/>
        </p:nvSpPr>
        <p:spPr>
          <a:xfrm>
            <a:off x="1736724" y="3712143"/>
            <a:ext cx="4350730" cy="6217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2800" spc="-247" dirty="0" err="1">
                <a:solidFill>
                  <a:srgbClr val="FF5E41"/>
                </a:solidFill>
                <a:latin typeface="Lazydog"/>
              </a:rPr>
              <a:t>Akselerometer</a:t>
            </a:r>
            <a:r>
              <a:rPr lang="en-US" sz="2800" spc="-247" dirty="0">
                <a:solidFill>
                  <a:srgbClr val="FF5E41"/>
                </a:solidFill>
                <a:latin typeface="Lazydog"/>
              </a:rPr>
              <a:t> </a:t>
            </a:r>
            <a:r>
              <a:rPr lang="en-US" sz="2800" spc="-247" dirty="0" err="1">
                <a:solidFill>
                  <a:srgbClr val="FF5E41"/>
                </a:solidFill>
                <a:latin typeface="Lazydog"/>
              </a:rPr>
              <a:t>triaksial</a:t>
            </a:r>
            <a:endParaRPr lang="en-US" sz="2800" spc="-247" dirty="0">
              <a:solidFill>
                <a:srgbClr val="FF5E41"/>
              </a:solidFill>
              <a:latin typeface="Lazydog"/>
            </a:endParaRPr>
          </a:p>
        </p:txBody>
      </p:sp>
      <p:sp>
        <p:nvSpPr>
          <p:cNvPr id="119" name="TextBox 127">
            <a:extLst>
              <a:ext uri="{FF2B5EF4-FFF2-40B4-BE49-F238E27FC236}">
                <a16:creationId xmlns:a16="http://schemas.microsoft.com/office/drawing/2014/main" id="{28CFA7AE-F288-9D22-8FE8-156C97847719}"/>
              </a:ext>
            </a:extLst>
          </p:cNvPr>
          <p:cNvSpPr txBox="1"/>
          <p:nvPr/>
        </p:nvSpPr>
        <p:spPr>
          <a:xfrm>
            <a:off x="1959842" y="4101217"/>
            <a:ext cx="3901380" cy="5595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99"/>
              </a:lnSpc>
            </a:pPr>
            <a:r>
              <a:rPr lang="en-US" sz="2200" dirty="0" err="1">
                <a:solidFill>
                  <a:srgbClr val="000000"/>
                </a:solidFill>
                <a:latin typeface="More Sugar"/>
              </a:rPr>
              <a:t>Mengenali</a:t>
            </a:r>
            <a:r>
              <a:rPr lang="en-US" sz="22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More Sugar"/>
              </a:rPr>
              <a:t>lompatan</a:t>
            </a:r>
            <a:r>
              <a:rPr lang="en-US" sz="2200" dirty="0">
                <a:solidFill>
                  <a:srgbClr val="000000"/>
                </a:solidFill>
                <a:latin typeface="More Sugar"/>
              </a:rPr>
              <a:t> di </a:t>
            </a:r>
            <a:r>
              <a:rPr lang="en-US" sz="2200" dirty="0" err="1">
                <a:solidFill>
                  <a:srgbClr val="000000"/>
                </a:solidFill>
                <a:latin typeface="More Sugar"/>
              </a:rPr>
              <a:t>tempat</a:t>
            </a:r>
            <a:endParaRPr lang="en-US" sz="2200" dirty="0">
              <a:solidFill>
                <a:srgbClr val="000000"/>
              </a:solidFill>
              <a:latin typeface="More Sugar"/>
            </a:endParaRPr>
          </a:p>
        </p:txBody>
      </p:sp>
      <p:sp>
        <p:nvSpPr>
          <p:cNvPr id="120" name="TextBox 129">
            <a:extLst>
              <a:ext uri="{FF2B5EF4-FFF2-40B4-BE49-F238E27FC236}">
                <a16:creationId xmlns:a16="http://schemas.microsoft.com/office/drawing/2014/main" id="{41BF8286-3A37-0108-E682-767EF5B35EAC}"/>
              </a:ext>
            </a:extLst>
          </p:cNvPr>
          <p:cNvSpPr txBox="1"/>
          <p:nvPr/>
        </p:nvSpPr>
        <p:spPr>
          <a:xfrm>
            <a:off x="12229895" y="3237142"/>
            <a:ext cx="3351399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2800" spc="-247" dirty="0" err="1">
                <a:solidFill>
                  <a:srgbClr val="FF5E41"/>
                </a:solidFill>
                <a:latin typeface="Lazydog"/>
              </a:rPr>
              <a:t>Sistem</a:t>
            </a:r>
            <a:r>
              <a:rPr lang="en-US" sz="2800" spc="-247" dirty="0">
                <a:solidFill>
                  <a:srgbClr val="FF5E41"/>
                </a:solidFill>
                <a:latin typeface="Lazydog"/>
              </a:rPr>
              <a:t> </a:t>
            </a:r>
            <a:r>
              <a:rPr lang="en-US" sz="2800" spc="-247" dirty="0" err="1">
                <a:solidFill>
                  <a:srgbClr val="FF5E41"/>
                </a:solidFill>
                <a:latin typeface="Lazydog"/>
              </a:rPr>
              <a:t>penghargaan</a:t>
            </a:r>
            <a:br>
              <a:rPr lang="en-US" sz="2800" spc="-247" dirty="0">
                <a:solidFill>
                  <a:srgbClr val="FF5E41"/>
                </a:solidFill>
                <a:latin typeface="Lazydog"/>
              </a:rPr>
            </a:br>
            <a:r>
              <a:rPr lang="en-US" sz="2800" spc="-247" dirty="0" err="1">
                <a:solidFill>
                  <a:srgbClr val="FF5E41"/>
                </a:solidFill>
                <a:latin typeface="Lazydog"/>
              </a:rPr>
              <a:t>berbasis</a:t>
            </a:r>
            <a:r>
              <a:rPr lang="en-US" sz="2800" spc="-247" dirty="0">
                <a:solidFill>
                  <a:srgbClr val="FF5E41"/>
                </a:solidFill>
                <a:latin typeface="Lazydog"/>
              </a:rPr>
              <a:t> </a:t>
            </a:r>
            <a:r>
              <a:rPr lang="en-US" sz="2800" spc="-247" dirty="0" err="1">
                <a:solidFill>
                  <a:srgbClr val="FF5E41"/>
                </a:solidFill>
                <a:latin typeface="Lazydog"/>
              </a:rPr>
              <a:t>waktu</a:t>
            </a:r>
            <a:endParaRPr lang="en-US" sz="2800" spc="-247" dirty="0">
              <a:solidFill>
                <a:srgbClr val="FF5E41"/>
              </a:solidFill>
              <a:latin typeface="Lazydog"/>
            </a:endParaRPr>
          </a:p>
        </p:txBody>
      </p:sp>
      <p:pic>
        <p:nvPicPr>
          <p:cNvPr id="123" name="Picture 122">
            <a:extLst>
              <a:ext uri="{FF2B5EF4-FFF2-40B4-BE49-F238E27FC236}">
                <a16:creationId xmlns:a16="http://schemas.microsoft.com/office/drawing/2014/main" id="{C8815022-DA79-6FF2-0E07-4F313909B52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05591" y="4753607"/>
            <a:ext cx="3496163" cy="23244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  <p:bldP spid="111" grpId="0"/>
      <p:bldP spid="113" grpId="0"/>
      <p:bldP spid="118" grpId="0"/>
      <p:bldP spid="119" grpId="0"/>
      <p:bldP spid="1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2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200148" y="-397281"/>
            <a:ext cx="10443650" cy="11081561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0379" t="-373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0696" y="1258842"/>
            <a:ext cx="1307067" cy="7564547"/>
            <a:chOff x="0" y="0"/>
            <a:chExt cx="1742755" cy="10086063"/>
          </a:xfrm>
        </p:grpSpPr>
        <p:sp>
          <p:nvSpPr>
            <p:cNvPr id="4" name="TextBox 4"/>
            <p:cNvSpPr txBox="1"/>
            <p:nvPr/>
          </p:nvSpPr>
          <p:spPr>
            <a:xfrm rot="-5400000">
              <a:off x="538514" y="648625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 rot="-5400000">
              <a:off x="538514" y="-70043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 rot="-5400000">
              <a:off x="538514" y="49734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 rot="-5400000">
              <a:off x="538514" y="169512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 rot="-5400000">
              <a:off x="538514" y="289290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 rot="-5400000">
              <a:off x="538514" y="409069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 rot="-5400000">
              <a:off x="538514" y="528847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 rot="-5400000">
              <a:off x="538514" y="7684039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 rot="-5400000">
              <a:off x="538514" y="888182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447913" y="1111120"/>
            <a:ext cx="2417085" cy="1263442"/>
            <a:chOff x="0" y="0"/>
            <a:chExt cx="3222780" cy="168458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6262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62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20" name="Group 20"/>
          <p:cNvGrpSpPr/>
          <p:nvPr/>
        </p:nvGrpSpPr>
        <p:grpSpPr>
          <a:xfrm>
            <a:off x="15447913" y="2475110"/>
            <a:ext cx="2417085" cy="1263442"/>
            <a:chOff x="0" y="0"/>
            <a:chExt cx="3222780" cy="1684589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8462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84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27" name="Group 27"/>
          <p:cNvGrpSpPr/>
          <p:nvPr/>
        </p:nvGrpSpPr>
        <p:grpSpPr>
          <a:xfrm>
            <a:off x="15447913" y="3839099"/>
            <a:ext cx="2417085" cy="1263442"/>
            <a:chOff x="0" y="0"/>
            <a:chExt cx="3222780" cy="1684589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FFCF9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FFCF91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34" name="Group 34"/>
          <p:cNvGrpSpPr/>
          <p:nvPr/>
        </p:nvGrpSpPr>
        <p:grpSpPr>
          <a:xfrm>
            <a:off x="15447913" y="5203088"/>
            <a:ext cx="2417085" cy="1263442"/>
            <a:chOff x="0" y="0"/>
            <a:chExt cx="3222780" cy="1684589"/>
          </a:xfrm>
        </p:grpSpPr>
        <p:grpSp>
          <p:nvGrpSpPr>
            <p:cNvPr id="35" name="Group 35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6262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62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1" name="Group 41"/>
          <p:cNvGrpSpPr/>
          <p:nvPr/>
        </p:nvGrpSpPr>
        <p:grpSpPr>
          <a:xfrm>
            <a:off x="15447913" y="6567078"/>
            <a:ext cx="2417085" cy="1263442"/>
            <a:chOff x="0" y="0"/>
            <a:chExt cx="3222780" cy="1684589"/>
          </a:xfrm>
        </p:grpSpPr>
        <p:grpSp>
          <p:nvGrpSpPr>
            <p:cNvPr id="42" name="Group 42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8462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45" name="Group 45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84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47" name="TextBox 47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8" name="Group 48"/>
          <p:cNvGrpSpPr/>
          <p:nvPr/>
        </p:nvGrpSpPr>
        <p:grpSpPr>
          <a:xfrm>
            <a:off x="15447913" y="7931067"/>
            <a:ext cx="2417085" cy="1263442"/>
            <a:chOff x="0" y="0"/>
            <a:chExt cx="3222780" cy="1684589"/>
          </a:xfrm>
        </p:grpSpPr>
        <p:grpSp>
          <p:nvGrpSpPr>
            <p:cNvPr id="49" name="Group 49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FFCF9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FFCF91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55" name="Freeform 55"/>
          <p:cNvSpPr/>
          <p:nvPr/>
        </p:nvSpPr>
        <p:spPr>
          <a:xfrm rot="5400000">
            <a:off x="13271898" y="4484251"/>
            <a:ext cx="8083389" cy="1337127"/>
          </a:xfrm>
          <a:custGeom>
            <a:avLst/>
            <a:gdLst/>
            <a:ahLst/>
            <a:cxnLst/>
            <a:rect l="l" t="t" r="r" b="b"/>
            <a:pathLst>
              <a:path w="8083389" h="1337127">
                <a:moveTo>
                  <a:pt x="0" y="0"/>
                </a:moveTo>
                <a:lnTo>
                  <a:pt x="8083388" y="0"/>
                </a:lnTo>
                <a:lnTo>
                  <a:pt x="8083388" y="1337127"/>
                </a:lnTo>
                <a:lnTo>
                  <a:pt x="0" y="13371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6" name="Freeform 56"/>
          <p:cNvSpPr/>
          <p:nvPr/>
        </p:nvSpPr>
        <p:spPr>
          <a:xfrm>
            <a:off x="1028700" y="9347332"/>
            <a:ext cx="15613811" cy="751415"/>
          </a:xfrm>
          <a:custGeom>
            <a:avLst/>
            <a:gdLst/>
            <a:ahLst/>
            <a:cxnLst/>
            <a:rect l="l" t="t" r="r" b="b"/>
            <a:pathLst>
              <a:path w="15613811" h="751415">
                <a:moveTo>
                  <a:pt x="0" y="0"/>
                </a:moveTo>
                <a:lnTo>
                  <a:pt x="15613811" y="0"/>
                </a:lnTo>
                <a:lnTo>
                  <a:pt x="15613811" y="751415"/>
                </a:lnTo>
                <a:lnTo>
                  <a:pt x="0" y="7514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57" name="Group 57"/>
          <p:cNvGrpSpPr/>
          <p:nvPr/>
        </p:nvGrpSpPr>
        <p:grpSpPr>
          <a:xfrm>
            <a:off x="459995" y="487205"/>
            <a:ext cx="16555374" cy="9331220"/>
            <a:chOff x="0" y="0"/>
            <a:chExt cx="4112279" cy="2317832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4112280" cy="2317832"/>
            </a:xfrm>
            <a:custGeom>
              <a:avLst/>
              <a:gdLst/>
              <a:ahLst/>
              <a:cxnLst/>
              <a:rect l="l" t="t" r="r" b="b"/>
              <a:pathLst>
                <a:path w="4112280" h="2317832">
                  <a:moveTo>
                    <a:pt x="9353" y="0"/>
                  </a:moveTo>
                  <a:lnTo>
                    <a:pt x="4102927" y="0"/>
                  </a:lnTo>
                  <a:cubicBezTo>
                    <a:pt x="4105408" y="0"/>
                    <a:pt x="4107786" y="985"/>
                    <a:pt x="4109540" y="2739"/>
                  </a:cubicBezTo>
                  <a:cubicBezTo>
                    <a:pt x="4111294" y="4493"/>
                    <a:pt x="4112280" y="6872"/>
                    <a:pt x="4112280" y="9353"/>
                  </a:cubicBezTo>
                  <a:lnTo>
                    <a:pt x="4112280" y="2308480"/>
                  </a:lnTo>
                  <a:cubicBezTo>
                    <a:pt x="4112280" y="2310960"/>
                    <a:pt x="4111294" y="2313339"/>
                    <a:pt x="4109540" y="2315093"/>
                  </a:cubicBezTo>
                  <a:cubicBezTo>
                    <a:pt x="4107786" y="2316847"/>
                    <a:pt x="4105408" y="2317832"/>
                    <a:pt x="4102927" y="2317832"/>
                  </a:cubicBezTo>
                  <a:lnTo>
                    <a:pt x="9353" y="2317832"/>
                  </a:lnTo>
                  <a:cubicBezTo>
                    <a:pt x="6872" y="2317832"/>
                    <a:pt x="4493" y="2316847"/>
                    <a:pt x="2739" y="2315093"/>
                  </a:cubicBezTo>
                  <a:cubicBezTo>
                    <a:pt x="985" y="2313339"/>
                    <a:pt x="0" y="2310960"/>
                    <a:pt x="0" y="2308480"/>
                  </a:cubicBezTo>
                  <a:lnTo>
                    <a:pt x="0" y="9353"/>
                  </a:lnTo>
                  <a:cubicBezTo>
                    <a:pt x="0" y="6872"/>
                    <a:pt x="985" y="4493"/>
                    <a:pt x="2739" y="2739"/>
                  </a:cubicBezTo>
                  <a:cubicBezTo>
                    <a:pt x="4493" y="985"/>
                    <a:pt x="6872" y="0"/>
                    <a:pt x="9353" y="0"/>
                  </a:cubicBezTo>
                  <a:close/>
                </a:path>
              </a:pathLst>
            </a:custGeom>
            <a:solidFill>
              <a:srgbClr val="FCF4E8"/>
            </a:solidFill>
          </p:spPr>
        </p:sp>
        <p:sp>
          <p:nvSpPr>
            <p:cNvPr id="59" name="TextBox 59"/>
            <p:cNvSpPr txBox="1"/>
            <p:nvPr/>
          </p:nvSpPr>
          <p:spPr>
            <a:xfrm>
              <a:off x="0" y="-28575"/>
              <a:ext cx="4112279" cy="23464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0" name="Group 60"/>
          <p:cNvGrpSpPr/>
          <p:nvPr/>
        </p:nvGrpSpPr>
        <p:grpSpPr>
          <a:xfrm>
            <a:off x="1002435" y="1419753"/>
            <a:ext cx="278981" cy="278981"/>
            <a:chOff x="0" y="0"/>
            <a:chExt cx="812800" cy="812800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2" name="TextBox 6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3" name="Group 63"/>
          <p:cNvGrpSpPr/>
          <p:nvPr/>
        </p:nvGrpSpPr>
        <p:grpSpPr>
          <a:xfrm>
            <a:off x="1002435" y="2318488"/>
            <a:ext cx="278981" cy="278981"/>
            <a:chOff x="0" y="0"/>
            <a:chExt cx="812800" cy="812800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5" name="TextBox 6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1002435" y="3217224"/>
            <a:ext cx="278981" cy="278981"/>
            <a:chOff x="0" y="0"/>
            <a:chExt cx="812800" cy="812800"/>
          </a:xfrm>
        </p:grpSpPr>
        <p:sp>
          <p:nvSpPr>
            <p:cNvPr id="67" name="Freeform 6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8" name="TextBox 6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9" name="Group 69"/>
          <p:cNvGrpSpPr/>
          <p:nvPr/>
        </p:nvGrpSpPr>
        <p:grpSpPr>
          <a:xfrm>
            <a:off x="1002435" y="4115959"/>
            <a:ext cx="278981" cy="278981"/>
            <a:chOff x="0" y="0"/>
            <a:chExt cx="812800" cy="812800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1" name="TextBox 7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1002435" y="5014694"/>
            <a:ext cx="278981" cy="278981"/>
            <a:chOff x="0" y="0"/>
            <a:chExt cx="812800" cy="812800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4" name="TextBox 7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>
            <a:off x="1002435" y="5913429"/>
            <a:ext cx="278981" cy="278981"/>
            <a:chOff x="0" y="0"/>
            <a:chExt cx="812800" cy="812800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7" name="TextBox 7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8" name="Group 78"/>
          <p:cNvGrpSpPr/>
          <p:nvPr/>
        </p:nvGrpSpPr>
        <p:grpSpPr>
          <a:xfrm>
            <a:off x="1002435" y="6812164"/>
            <a:ext cx="278981" cy="278981"/>
            <a:chOff x="0" y="0"/>
            <a:chExt cx="812800" cy="812800"/>
          </a:xfrm>
        </p:grpSpPr>
        <p:sp>
          <p:nvSpPr>
            <p:cNvPr id="79" name="Freeform 7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0" name="TextBox 8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1" name="Group 81"/>
          <p:cNvGrpSpPr/>
          <p:nvPr/>
        </p:nvGrpSpPr>
        <p:grpSpPr>
          <a:xfrm>
            <a:off x="1002435" y="7710899"/>
            <a:ext cx="278981" cy="278981"/>
            <a:chOff x="0" y="0"/>
            <a:chExt cx="812800" cy="812800"/>
          </a:xfrm>
        </p:grpSpPr>
        <p:sp>
          <p:nvSpPr>
            <p:cNvPr id="82" name="Freeform 8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3" name="TextBox 8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4" name="Group 84"/>
          <p:cNvGrpSpPr/>
          <p:nvPr/>
        </p:nvGrpSpPr>
        <p:grpSpPr>
          <a:xfrm>
            <a:off x="1002435" y="8609635"/>
            <a:ext cx="278981" cy="278981"/>
            <a:chOff x="0" y="0"/>
            <a:chExt cx="812800" cy="812800"/>
          </a:xfrm>
        </p:grpSpPr>
        <p:sp>
          <p:nvSpPr>
            <p:cNvPr id="85" name="Freeform 8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6" name="TextBox 8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7" name="Group 87"/>
          <p:cNvGrpSpPr/>
          <p:nvPr/>
        </p:nvGrpSpPr>
        <p:grpSpPr>
          <a:xfrm>
            <a:off x="786987" y="789879"/>
            <a:ext cx="15858042" cy="8725871"/>
            <a:chOff x="0" y="0"/>
            <a:chExt cx="3939065" cy="2167467"/>
          </a:xfrm>
        </p:grpSpPr>
        <p:sp>
          <p:nvSpPr>
            <p:cNvPr id="88" name="Freeform 88"/>
            <p:cNvSpPr/>
            <p:nvPr/>
          </p:nvSpPr>
          <p:spPr>
            <a:xfrm>
              <a:off x="0" y="0"/>
              <a:ext cx="3939065" cy="2167467"/>
            </a:xfrm>
            <a:custGeom>
              <a:avLst/>
              <a:gdLst/>
              <a:ahLst/>
              <a:cxnLst/>
              <a:rect l="l" t="t" r="r" b="b"/>
              <a:pathLst>
                <a:path w="3939065" h="2167467">
                  <a:moveTo>
                    <a:pt x="9764" y="0"/>
                  </a:moveTo>
                  <a:lnTo>
                    <a:pt x="3929301" y="0"/>
                  </a:lnTo>
                  <a:cubicBezTo>
                    <a:pt x="3934694" y="0"/>
                    <a:pt x="3939065" y="4372"/>
                    <a:pt x="3939065" y="9764"/>
                  </a:cubicBezTo>
                  <a:lnTo>
                    <a:pt x="3939065" y="2157703"/>
                  </a:lnTo>
                  <a:cubicBezTo>
                    <a:pt x="3939065" y="2160292"/>
                    <a:pt x="3938037" y="2162776"/>
                    <a:pt x="3936205" y="2164607"/>
                  </a:cubicBezTo>
                  <a:cubicBezTo>
                    <a:pt x="3934375" y="2166438"/>
                    <a:pt x="3931891" y="2167467"/>
                    <a:pt x="3929301" y="2167467"/>
                  </a:cubicBezTo>
                  <a:lnTo>
                    <a:pt x="9764" y="2167467"/>
                  </a:lnTo>
                  <a:cubicBezTo>
                    <a:pt x="7174" y="2167467"/>
                    <a:pt x="4691" y="2166438"/>
                    <a:pt x="2860" y="2164607"/>
                  </a:cubicBezTo>
                  <a:cubicBezTo>
                    <a:pt x="1029" y="2162776"/>
                    <a:pt x="0" y="2160292"/>
                    <a:pt x="0" y="2157703"/>
                  </a:cubicBezTo>
                  <a:lnTo>
                    <a:pt x="0" y="9764"/>
                  </a:lnTo>
                  <a:cubicBezTo>
                    <a:pt x="0" y="4372"/>
                    <a:pt x="4372" y="0"/>
                    <a:pt x="976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9FC2B6"/>
              </a:solidFill>
              <a:prstDash val="lgDash"/>
              <a:miter/>
            </a:ln>
          </p:spPr>
        </p:sp>
        <p:sp>
          <p:nvSpPr>
            <p:cNvPr id="89" name="TextBox 89"/>
            <p:cNvSpPr txBox="1"/>
            <p:nvPr/>
          </p:nvSpPr>
          <p:spPr>
            <a:xfrm>
              <a:off x="0" y="-28575"/>
              <a:ext cx="3939065" cy="21960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0" name="Freeform 90"/>
          <p:cNvSpPr/>
          <p:nvPr/>
        </p:nvSpPr>
        <p:spPr>
          <a:xfrm>
            <a:off x="12127036" y="1116467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1" name="Freeform 91"/>
          <p:cNvSpPr/>
          <p:nvPr/>
        </p:nvSpPr>
        <p:spPr>
          <a:xfrm>
            <a:off x="14324526" y="2480238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2" name="Freeform 92"/>
          <p:cNvSpPr/>
          <p:nvPr/>
        </p:nvSpPr>
        <p:spPr>
          <a:xfrm rot="1255237">
            <a:off x="1968585" y="7766801"/>
            <a:ext cx="1251204" cy="861603"/>
          </a:xfrm>
          <a:custGeom>
            <a:avLst/>
            <a:gdLst/>
            <a:ahLst/>
            <a:cxnLst/>
            <a:rect l="l" t="t" r="r" b="b"/>
            <a:pathLst>
              <a:path w="1251204" h="861603">
                <a:moveTo>
                  <a:pt x="0" y="0"/>
                </a:moveTo>
                <a:lnTo>
                  <a:pt x="1251204" y="0"/>
                </a:lnTo>
                <a:lnTo>
                  <a:pt x="1251204" y="861602"/>
                </a:lnTo>
                <a:lnTo>
                  <a:pt x="0" y="86160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3" name="Freeform 93"/>
          <p:cNvSpPr/>
          <p:nvPr/>
        </p:nvSpPr>
        <p:spPr>
          <a:xfrm rot="-1453828" flipH="1">
            <a:off x="3337213" y="8296726"/>
            <a:ext cx="772742" cy="532125"/>
          </a:xfrm>
          <a:custGeom>
            <a:avLst/>
            <a:gdLst/>
            <a:ahLst/>
            <a:cxnLst/>
            <a:rect l="l" t="t" r="r" b="b"/>
            <a:pathLst>
              <a:path w="772742" h="532125">
                <a:moveTo>
                  <a:pt x="772742" y="0"/>
                </a:moveTo>
                <a:lnTo>
                  <a:pt x="0" y="0"/>
                </a:lnTo>
                <a:lnTo>
                  <a:pt x="0" y="532124"/>
                </a:lnTo>
                <a:lnTo>
                  <a:pt x="772742" y="532124"/>
                </a:lnTo>
                <a:lnTo>
                  <a:pt x="772742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4" name="Freeform 94"/>
          <p:cNvSpPr/>
          <p:nvPr/>
        </p:nvSpPr>
        <p:spPr>
          <a:xfrm rot="-6902382" flipH="1">
            <a:off x="14349815" y="1565655"/>
            <a:ext cx="1072809" cy="738757"/>
          </a:xfrm>
          <a:custGeom>
            <a:avLst/>
            <a:gdLst/>
            <a:ahLst/>
            <a:cxnLst/>
            <a:rect l="l" t="t" r="r" b="b"/>
            <a:pathLst>
              <a:path w="1072809" h="738757">
                <a:moveTo>
                  <a:pt x="1072809" y="0"/>
                </a:moveTo>
                <a:lnTo>
                  <a:pt x="0" y="0"/>
                </a:lnTo>
                <a:lnTo>
                  <a:pt x="0" y="738757"/>
                </a:lnTo>
                <a:lnTo>
                  <a:pt x="1072809" y="738757"/>
                </a:lnTo>
                <a:lnTo>
                  <a:pt x="1072809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5" name="Freeform 95"/>
          <p:cNvSpPr/>
          <p:nvPr/>
        </p:nvSpPr>
        <p:spPr>
          <a:xfrm>
            <a:off x="4343400" y="8667227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6" name="TextBox 96"/>
          <p:cNvSpPr txBox="1"/>
          <p:nvPr/>
        </p:nvSpPr>
        <p:spPr>
          <a:xfrm>
            <a:off x="1600135" y="1059181"/>
            <a:ext cx="11466040" cy="1013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6"/>
              </a:lnSpc>
              <a:spcBef>
                <a:spcPct val="0"/>
              </a:spcBef>
            </a:pPr>
            <a:r>
              <a:rPr lang="en-US" sz="6605" dirty="0">
                <a:solidFill>
                  <a:srgbClr val="503D36"/>
                </a:solidFill>
                <a:latin typeface="More Sugar"/>
              </a:rPr>
              <a:t>Research</a:t>
            </a:r>
          </a:p>
        </p:txBody>
      </p:sp>
      <p:sp>
        <p:nvSpPr>
          <p:cNvPr id="97" name="TextBox 97"/>
          <p:cNvSpPr txBox="1"/>
          <p:nvPr/>
        </p:nvSpPr>
        <p:spPr>
          <a:xfrm>
            <a:off x="1676400" y="1104900"/>
            <a:ext cx="11503284" cy="1000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863"/>
              </a:lnSpc>
              <a:spcBef>
                <a:spcPct val="0"/>
              </a:spcBef>
            </a:pPr>
            <a:r>
              <a:rPr lang="en-US" sz="6552" dirty="0">
                <a:solidFill>
                  <a:srgbClr val="A2845F"/>
                </a:solidFill>
                <a:latin typeface="More Sugar"/>
              </a:rPr>
              <a:t>Research</a:t>
            </a:r>
          </a:p>
        </p:txBody>
      </p:sp>
      <p:grpSp>
        <p:nvGrpSpPr>
          <p:cNvPr id="98" name="Group 98"/>
          <p:cNvGrpSpPr/>
          <p:nvPr/>
        </p:nvGrpSpPr>
        <p:grpSpPr>
          <a:xfrm>
            <a:off x="0" y="1491203"/>
            <a:ext cx="1307067" cy="7564547"/>
            <a:chOff x="0" y="0"/>
            <a:chExt cx="1742755" cy="10086063"/>
          </a:xfrm>
        </p:grpSpPr>
        <p:sp>
          <p:nvSpPr>
            <p:cNvPr id="99" name="TextBox 99"/>
            <p:cNvSpPr txBox="1"/>
            <p:nvPr/>
          </p:nvSpPr>
          <p:spPr>
            <a:xfrm rot="5400000">
              <a:off x="700438" y="-70043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0" name="TextBox 100"/>
            <p:cNvSpPr txBox="1"/>
            <p:nvPr/>
          </p:nvSpPr>
          <p:spPr>
            <a:xfrm rot="5400000">
              <a:off x="700438" y="49734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1" name="TextBox 101"/>
            <p:cNvSpPr txBox="1"/>
            <p:nvPr/>
          </p:nvSpPr>
          <p:spPr>
            <a:xfrm rot="5400000">
              <a:off x="700438" y="169512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2" name="TextBox 102"/>
            <p:cNvSpPr txBox="1"/>
            <p:nvPr/>
          </p:nvSpPr>
          <p:spPr>
            <a:xfrm rot="5400000">
              <a:off x="700438" y="289290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3" name="TextBox 103"/>
            <p:cNvSpPr txBox="1"/>
            <p:nvPr/>
          </p:nvSpPr>
          <p:spPr>
            <a:xfrm rot="5400000">
              <a:off x="700438" y="409069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4" name="TextBox 104"/>
            <p:cNvSpPr txBox="1"/>
            <p:nvPr/>
          </p:nvSpPr>
          <p:spPr>
            <a:xfrm rot="5400000">
              <a:off x="700438" y="528847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5" name="TextBox 105"/>
            <p:cNvSpPr txBox="1"/>
            <p:nvPr/>
          </p:nvSpPr>
          <p:spPr>
            <a:xfrm rot="5400000">
              <a:off x="700438" y="648625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6" name="TextBox 106"/>
            <p:cNvSpPr txBox="1"/>
            <p:nvPr/>
          </p:nvSpPr>
          <p:spPr>
            <a:xfrm rot="5400000">
              <a:off x="700438" y="7684039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7" name="TextBox 107"/>
            <p:cNvSpPr txBox="1"/>
            <p:nvPr/>
          </p:nvSpPr>
          <p:spPr>
            <a:xfrm rot="5400000">
              <a:off x="700438" y="888182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  <p:grpSp>
        <p:nvGrpSpPr>
          <p:cNvPr id="125" name="Group 5">
            <a:extLst>
              <a:ext uri="{FF2B5EF4-FFF2-40B4-BE49-F238E27FC236}">
                <a16:creationId xmlns:a16="http://schemas.microsoft.com/office/drawing/2014/main" id="{A21ADFE4-C225-F902-6865-A80943E342C1}"/>
              </a:ext>
            </a:extLst>
          </p:cNvPr>
          <p:cNvGrpSpPr/>
          <p:nvPr/>
        </p:nvGrpSpPr>
        <p:grpSpPr>
          <a:xfrm>
            <a:off x="1600135" y="2437257"/>
            <a:ext cx="14795335" cy="3641721"/>
            <a:chOff x="0" y="0"/>
            <a:chExt cx="4505024" cy="1974399"/>
          </a:xfrm>
        </p:grpSpPr>
        <p:sp>
          <p:nvSpPr>
            <p:cNvPr id="126" name="Freeform 6">
              <a:extLst>
                <a:ext uri="{FF2B5EF4-FFF2-40B4-BE49-F238E27FC236}">
                  <a16:creationId xmlns:a16="http://schemas.microsoft.com/office/drawing/2014/main" id="{9D23D5B7-8B00-8B2F-4278-C94162CB25B2}"/>
                </a:ext>
              </a:extLst>
            </p:cNvPr>
            <p:cNvSpPr/>
            <p:nvPr/>
          </p:nvSpPr>
          <p:spPr>
            <a:xfrm>
              <a:off x="0" y="0"/>
              <a:ext cx="4505025" cy="1974399"/>
            </a:xfrm>
            <a:custGeom>
              <a:avLst/>
              <a:gdLst/>
              <a:ahLst/>
              <a:cxnLst/>
              <a:rect l="l" t="t" r="r" b="b"/>
              <a:pathLst>
                <a:path w="4505025" h="1974399">
                  <a:moveTo>
                    <a:pt x="23083" y="0"/>
                  </a:moveTo>
                  <a:lnTo>
                    <a:pt x="4481942" y="0"/>
                  </a:lnTo>
                  <a:cubicBezTo>
                    <a:pt x="4488064" y="0"/>
                    <a:pt x="4493935" y="2432"/>
                    <a:pt x="4498264" y="6761"/>
                  </a:cubicBezTo>
                  <a:cubicBezTo>
                    <a:pt x="4502593" y="11090"/>
                    <a:pt x="4505025" y="16961"/>
                    <a:pt x="4505025" y="23083"/>
                  </a:cubicBezTo>
                  <a:lnTo>
                    <a:pt x="4505025" y="1951316"/>
                  </a:lnTo>
                  <a:cubicBezTo>
                    <a:pt x="4505025" y="1957437"/>
                    <a:pt x="4502593" y="1963309"/>
                    <a:pt x="4498264" y="1967638"/>
                  </a:cubicBezTo>
                  <a:cubicBezTo>
                    <a:pt x="4493935" y="1971967"/>
                    <a:pt x="4488064" y="1974399"/>
                    <a:pt x="4481942" y="1974399"/>
                  </a:cubicBezTo>
                  <a:lnTo>
                    <a:pt x="23083" y="1974399"/>
                  </a:lnTo>
                  <a:cubicBezTo>
                    <a:pt x="16961" y="1974399"/>
                    <a:pt x="11090" y="1971967"/>
                    <a:pt x="6761" y="1967638"/>
                  </a:cubicBezTo>
                  <a:cubicBezTo>
                    <a:pt x="2432" y="1963309"/>
                    <a:pt x="0" y="1957437"/>
                    <a:pt x="0" y="1951316"/>
                  </a:cubicBezTo>
                  <a:lnTo>
                    <a:pt x="0" y="23083"/>
                  </a:lnTo>
                  <a:cubicBezTo>
                    <a:pt x="0" y="16961"/>
                    <a:pt x="2432" y="11090"/>
                    <a:pt x="6761" y="6761"/>
                  </a:cubicBezTo>
                  <a:cubicBezTo>
                    <a:pt x="11090" y="2432"/>
                    <a:pt x="16961" y="0"/>
                    <a:pt x="23083" y="0"/>
                  </a:cubicBezTo>
                  <a:close/>
                </a:path>
              </a:pathLst>
            </a:custGeom>
            <a:solidFill>
              <a:srgbClr val="AA917E"/>
            </a:solidFill>
          </p:spPr>
        </p:sp>
        <p:sp>
          <p:nvSpPr>
            <p:cNvPr id="127" name="TextBox 7">
              <a:extLst>
                <a:ext uri="{FF2B5EF4-FFF2-40B4-BE49-F238E27FC236}">
                  <a16:creationId xmlns:a16="http://schemas.microsoft.com/office/drawing/2014/main" id="{08880484-52A9-F428-A07A-AD812564A869}"/>
                </a:ext>
              </a:extLst>
            </p:cNvPr>
            <p:cNvSpPr txBox="1"/>
            <p:nvPr/>
          </p:nvSpPr>
          <p:spPr>
            <a:xfrm>
              <a:off x="0" y="-28575"/>
              <a:ext cx="4505024" cy="2002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8" name="Group 8">
            <a:extLst>
              <a:ext uri="{FF2B5EF4-FFF2-40B4-BE49-F238E27FC236}">
                <a16:creationId xmlns:a16="http://schemas.microsoft.com/office/drawing/2014/main" id="{1BF21F9A-040B-00FE-8B2A-A350292CAD51}"/>
              </a:ext>
            </a:extLst>
          </p:cNvPr>
          <p:cNvGrpSpPr/>
          <p:nvPr/>
        </p:nvGrpSpPr>
        <p:grpSpPr>
          <a:xfrm>
            <a:off x="2050544" y="2747449"/>
            <a:ext cx="13725100" cy="2874380"/>
            <a:chOff x="0" y="0"/>
            <a:chExt cx="4179149" cy="1013846"/>
          </a:xfrm>
        </p:grpSpPr>
        <p:sp>
          <p:nvSpPr>
            <p:cNvPr id="129" name="Freeform 9">
              <a:extLst>
                <a:ext uri="{FF2B5EF4-FFF2-40B4-BE49-F238E27FC236}">
                  <a16:creationId xmlns:a16="http://schemas.microsoft.com/office/drawing/2014/main" id="{D0FFC1EB-E7FD-9E1A-0F67-77A7E9670B06}"/>
                </a:ext>
              </a:extLst>
            </p:cNvPr>
            <p:cNvSpPr/>
            <p:nvPr/>
          </p:nvSpPr>
          <p:spPr>
            <a:xfrm>
              <a:off x="0" y="0"/>
              <a:ext cx="4179149" cy="1013846"/>
            </a:xfrm>
            <a:custGeom>
              <a:avLst/>
              <a:gdLst/>
              <a:ahLst/>
              <a:cxnLst/>
              <a:rect l="l" t="t" r="r" b="b"/>
              <a:pathLst>
                <a:path w="4179149" h="1013846">
                  <a:moveTo>
                    <a:pt x="24883" y="0"/>
                  </a:moveTo>
                  <a:lnTo>
                    <a:pt x="4154266" y="0"/>
                  </a:lnTo>
                  <a:cubicBezTo>
                    <a:pt x="4168009" y="0"/>
                    <a:pt x="4179149" y="11141"/>
                    <a:pt x="4179149" y="24883"/>
                  </a:cubicBezTo>
                  <a:lnTo>
                    <a:pt x="4179149" y="988963"/>
                  </a:lnTo>
                  <a:cubicBezTo>
                    <a:pt x="4179149" y="995562"/>
                    <a:pt x="4176528" y="1001891"/>
                    <a:pt x="4171861" y="1006558"/>
                  </a:cubicBezTo>
                  <a:cubicBezTo>
                    <a:pt x="4167194" y="1011224"/>
                    <a:pt x="4160865" y="1013846"/>
                    <a:pt x="4154266" y="1013846"/>
                  </a:cubicBezTo>
                  <a:lnTo>
                    <a:pt x="24883" y="1013846"/>
                  </a:lnTo>
                  <a:cubicBezTo>
                    <a:pt x="18284" y="1013846"/>
                    <a:pt x="11955" y="1011224"/>
                    <a:pt x="7288" y="1006558"/>
                  </a:cubicBezTo>
                  <a:cubicBezTo>
                    <a:pt x="2622" y="1001891"/>
                    <a:pt x="0" y="995562"/>
                    <a:pt x="0" y="988963"/>
                  </a:cubicBezTo>
                  <a:lnTo>
                    <a:pt x="0" y="24883"/>
                  </a:lnTo>
                  <a:cubicBezTo>
                    <a:pt x="0" y="18284"/>
                    <a:pt x="2622" y="11955"/>
                    <a:pt x="7288" y="7288"/>
                  </a:cubicBezTo>
                  <a:cubicBezTo>
                    <a:pt x="11955" y="2622"/>
                    <a:pt x="18284" y="0"/>
                    <a:pt x="24883" y="0"/>
                  </a:cubicBezTo>
                  <a:close/>
                </a:path>
              </a:pathLst>
            </a:custGeom>
            <a:solidFill>
              <a:srgbClr val="AA917E"/>
            </a:solidFill>
            <a:ln w="38100" cap="rnd">
              <a:solidFill>
                <a:srgbClr val="ECD7C1"/>
              </a:solidFill>
              <a:prstDash val="dash"/>
              <a:round/>
            </a:ln>
          </p:spPr>
        </p:sp>
        <p:sp>
          <p:nvSpPr>
            <p:cNvPr id="130" name="TextBox 10">
              <a:extLst>
                <a:ext uri="{FF2B5EF4-FFF2-40B4-BE49-F238E27FC236}">
                  <a16:creationId xmlns:a16="http://schemas.microsoft.com/office/drawing/2014/main" id="{E9F8EF17-9ABF-DA37-0B60-8F4721DD7A18}"/>
                </a:ext>
              </a:extLst>
            </p:cNvPr>
            <p:cNvSpPr txBox="1"/>
            <p:nvPr/>
          </p:nvSpPr>
          <p:spPr>
            <a:xfrm>
              <a:off x="0" y="-28575"/>
              <a:ext cx="4179149" cy="10424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7" name="TextBox 127">
            <a:extLst>
              <a:ext uri="{FF2B5EF4-FFF2-40B4-BE49-F238E27FC236}">
                <a16:creationId xmlns:a16="http://schemas.microsoft.com/office/drawing/2014/main" id="{79BF665C-84F6-24DF-2F65-903E06816BB8}"/>
              </a:ext>
            </a:extLst>
          </p:cNvPr>
          <p:cNvSpPr txBox="1"/>
          <p:nvPr/>
        </p:nvSpPr>
        <p:spPr>
          <a:xfrm>
            <a:off x="2127478" y="2857627"/>
            <a:ext cx="13474206" cy="24593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99"/>
              </a:lnSpc>
            </a:pP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Penelitian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ini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bertujuan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untuk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menciptakan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keseimbangan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antara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aktivitas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fisik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dalam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bermain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game,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dengan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demikian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mendorong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gaya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hidup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yang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lebih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sehat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.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Selain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itu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penelitian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ini juga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bertujuan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untuk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mengevaluasi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penerimaan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desain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"PLAY, MATE!" oleh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pemain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dan orang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tua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More Sugar"/>
              </a:rPr>
              <a:t>mereka</a:t>
            </a:r>
            <a:r>
              <a:rPr lang="en-US" sz="2800" dirty="0">
                <a:solidFill>
                  <a:srgbClr val="000000"/>
                </a:solidFill>
                <a:latin typeface="More Sugar"/>
              </a:rPr>
              <a:t> .</a:t>
            </a:r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4D0FE8F0-3DCF-38A7-889C-3E684B0DF242}"/>
              </a:ext>
            </a:extLst>
          </p:cNvPr>
          <p:cNvGrpSpPr/>
          <p:nvPr/>
        </p:nvGrpSpPr>
        <p:grpSpPr>
          <a:xfrm>
            <a:off x="9810496" y="6228356"/>
            <a:ext cx="5215447" cy="2968838"/>
            <a:chOff x="9144000" y="5674591"/>
            <a:chExt cx="6251218" cy="3091242"/>
          </a:xfrm>
        </p:grpSpPr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D83AAA62-DE4C-6777-0460-6EA89F6AC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397307" y="5674591"/>
              <a:ext cx="3997911" cy="3091242"/>
            </a:xfrm>
            <a:prstGeom prst="rect">
              <a:avLst/>
            </a:prstGeom>
          </p:spPr>
        </p:pic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4EF198DB-56EF-1252-206A-DE1DB62FE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144000" y="5875802"/>
              <a:ext cx="2286319" cy="25911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1398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591493" y="1272130"/>
            <a:ext cx="17105015" cy="8807754"/>
            <a:chOff x="0" y="0"/>
            <a:chExt cx="4505024" cy="197439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05025" cy="1974399"/>
            </a:xfrm>
            <a:custGeom>
              <a:avLst/>
              <a:gdLst/>
              <a:ahLst/>
              <a:cxnLst/>
              <a:rect l="l" t="t" r="r" b="b"/>
              <a:pathLst>
                <a:path w="4505025" h="1974399">
                  <a:moveTo>
                    <a:pt x="23083" y="0"/>
                  </a:moveTo>
                  <a:lnTo>
                    <a:pt x="4481942" y="0"/>
                  </a:lnTo>
                  <a:cubicBezTo>
                    <a:pt x="4488064" y="0"/>
                    <a:pt x="4493935" y="2432"/>
                    <a:pt x="4498264" y="6761"/>
                  </a:cubicBezTo>
                  <a:cubicBezTo>
                    <a:pt x="4502593" y="11090"/>
                    <a:pt x="4505025" y="16961"/>
                    <a:pt x="4505025" y="23083"/>
                  </a:cubicBezTo>
                  <a:lnTo>
                    <a:pt x="4505025" y="1951316"/>
                  </a:lnTo>
                  <a:cubicBezTo>
                    <a:pt x="4505025" y="1957437"/>
                    <a:pt x="4502593" y="1963309"/>
                    <a:pt x="4498264" y="1967638"/>
                  </a:cubicBezTo>
                  <a:cubicBezTo>
                    <a:pt x="4493935" y="1971967"/>
                    <a:pt x="4488064" y="1974399"/>
                    <a:pt x="4481942" y="1974399"/>
                  </a:cubicBezTo>
                  <a:lnTo>
                    <a:pt x="23083" y="1974399"/>
                  </a:lnTo>
                  <a:cubicBezTo>
                    <a:pt x="16961" y="1974399"/>
                    <a:pt x="11090" y="1971967"/>
                    <a:pt x="6761" y="1967638"/>
                  </a:cubicBezTo>
                  <a:cubicBezTo>
                    <a:pt x="2432" y="1963309"/>
                    <a:pt x="0" y="1957437"/>
                    <a:pt x="0" y="1951316"/>
                  </a:cubicBezTo>
                  <a:lnTo>
                    <a:pt x="0" y="23083"/>
                  </a:lnTo>
                  <a:cubicBezTo>
                    <a:pt x="0" y="16961"/>
                    <a:pt x="2432" y="11090"/>
                    <a:pt x="6761" y="6761"/>
                  </a:cubicBezTo>
                  <a:cubicBezTo>
                    <a:pt x="11090" y="2432"/>
                    <a:pt x="16961" y="0"/>
                    <a:pt x="23083" y="0"/>
                  </a:cubicBezTo>
                  <a:close/>
                </a:path>
              </a:pathLst>
            </a:custGeom>
            <a:solidFill>
              <a:srgbClr val="AA917E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505024" cy="2002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14863" y="1638300"/>
            <a:ext cx="15867707" cy="8229600"/>
            <a:chOff x="0" y="0"/>
            <a:chExt cx="4179149" cy="101384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179149" cy="1013846"/>
            </a:xfrm>
            <a:custGeom>
              <a:avLst/>
              <a:gdLst/>
              <a:ahLst/>
              <a:cxnLst/>
              <a:rect l="l" t="t" r="r" b="b"/>
              <a:pathLst>
                <a:path w="4179149" h="1013846">
                  <a:moveTo>
                    <a:pt x="24883" y="0"/>
                  </a:moveTo>
                  <a:lnTo>
                    <a:pt x="4154266" y="0"/>
                  </a:lnTo>
                  <a:cubicBezTo>
                    <a:pt x="4168009" y="0"/>
                    <a:pt x="4179149" y="11141"/>
                    <a:pt x="4179149" y="24883"/>
                  </a:cubicBezTo>
                  <a:lnTo>
                    <a:pt x="4179149" y="988963"/>
                  </a:lnTo>
                  <a:cubicBezTo>
                    <a:pt x="4179149" y="995562"/>
                    <a:pt x="4176528" y="1001891"/>
                    <a:pt x="4171861" y="1006558"/>
                  </a:cubicBezTo>
                  <a:cubicBezTo>
                    <a:pt x="4167194" y="1011224"/>
                    <a:pt x="4160865" y="1013846"/>
                    <a:pt x="4154266" y="1013846"/>
                  </a:cubicBezTo>
                  <a:lnTo>
                    <a:pt x="24883" y="1013846"/>
                  </a:lnTo>
                  <a:cubicBezTo>
                    <a:pt x="18284" y="1013846"/>
                    <a:pt x="11955" y="1011224"/>
                    <a:pt x="7288" y="1006558"/>
                  </a:cubicBezTo>
                  <a:cubicBezTo>
                    <a:pt x="2622" y="1001891"/>
                    <a:pt x="0" y="995562"/>
                    <a:pt x="0" y="988963"/>
                  </a:cubicBezTo>
                  <a:lnTo>
                    <a:pt x="0" y="24883"/>
                  </a:lnTo>
                  <a:cubicBezTo>
                    <a:pt x="0" y="18284"/>
                    <a:pt x="2622" y="11955"/>
                    <a:pt x="7288" y="7288"/>
                  </a:cubicBezTo>
                  <a:cubicBezTo>
                    <a:pt x="11955" y="2622"/>
                    <a:pt x="18284" y="0"/>
                    <a:pt x="24883" y="0"/>
                  </a:cubicBezTo>
                  <a:close/>
                </a:path>
              </a:pathLst>
            </a:custGeom>
            <a:solidFill>
              <a:srgbClr val="AA917E"/>
            </a:solidFill>
            <a:ln w="38100" cap="rnd">
              <a:solidFill>
                <a:srgbClr val="ECD7C1"/>
              </a:solidFill>
              <a:prstDash val="dash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179149" cy="10424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524000" y="1866900"/>
            <a:ext cx="14652885" cy="7169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500" indent="-571500">
              <a:lnSpc>
                <a:spcPts val="468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metode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dalam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penelitian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ini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dimulai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dengan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merancang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teknologi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persuasif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adaptif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yang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disebut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"PLAY, MATE!" yang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memotivasi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aktivitas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fisik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saat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bermain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game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komputer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.</a:t>
            </a:r>
          </a:p>
          <a:p>
            <a:pPr marL="571500" indent="-571500">
              <a:lnSpc>
                <a:spcPts val="468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Teknologi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ini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memantau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aktivitas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pemain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menggunakan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akselerometer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3D. Desain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tersebut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kemudian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diterapkan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pada game "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Neverball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“.</a:t>
            </a:r>
          </a:p>
          <a:p>
            <a:pPr marL="571500" indent="-571500">
              <a:lnSpc>
                <a:spcPts val="4680"/>
              </a:lnSpc>
              <a:buFont typeface="Arial" panose="020B0604020202020204" pitchFamily="34" charset="0"/>
              <a:buChar char="•"/>
            </a:pPr>
            <a:r>
              <a:rPr lang="nn-NO" sz="2800" dirty="0">
                <a:solidFill>
                  <a:srgbClr val="000000"/>
                </a:solidFill>
                <a:latin typeface="Happy Font TH"/>
              </a:rPr>
              <a:t>Evaluasi ini melibatkan 135 peserta yang direkrut dari tiga sekolah dasar di Hobart, Australia.</a:t>
            </a:r>
            <a:endParaRPr lang="en-US" sz="2800" dirty="0">
              <a:solidFill>
                <a:srgbClr val="000000"/>
              </a:solidFill>
              <a:latin typeface="Happy Font TH"/>
            </a:endParaRPr>
          </a:p>
          <a:p>
            <a:pPr marL="571500" indent="-571500">
              <a:lnSpc>
                <a:spcPts val="468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Indikator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utama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penerimaan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adalah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jumlah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aktivitas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fisik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yang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dilakukan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saat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bermain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dan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kenikmatan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yang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dirasakan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saat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bermain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.</a:t>
            </a:r>
          </a:p>
          <a:p>
            <a:pPr marL="571500" indent="-571500">
              <a:lnSpc>
                <a:spcPts val="468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Kemudian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evaluasi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tambahan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melibatkan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90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pemain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dengan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meningkatkan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hadiah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dan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personalisasi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kesulitan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permainan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. </a:t>
            </a:r>
          </a:p>
          <a:p>
            <a:pPr marL="571500" indent="-571500">
              <a:lnSpc>
                <a:spcPts val="468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melakukan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kuesioner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terhadap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117 orang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dewasa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terkait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penerimaan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Happy Font TH"/>
              </a:rPr>
              <a:t>desain</a:t>
            </a:r>
            <a:r>
              <a:rPr lang="en-US" sz="2800" dirty="0">
                <a:solidFill>
                  <a:srgbClr val="000000"/>
                </a:solidFill>
                <a:latin typeface="Happy Font TH"/>
              </a:rPr>
              <a:t> "PLAY, MATE!". </a:t>
            </a:r>
          </a:p>
        </p:txBody>
      </p:sp>
      <p:sp>
        <p:nvSpPr>
          <p:cNvPr id="28" name="TextBox 97">
            <a:extLst>
              <a:ext uri="{FF2B5EF4-FFF2-40B4-BE49-F238E27FC236}">
                <a16:creationId xmlns:a16="http://schemas.microsoft.com/office/drawing/2014/main" id="{D87ECE35-9F94-B989-BE0F-840ABD68C432}"/>
              </a:ext>
            </a:extLst>
          </p:cNvPr>
          <p:cNvSpPr txBox="1"/>
          <p:nvPr/>
        </p:nvSpPr>
        <p:spPr>
          <a:xfrm>
            <a:off x="6477000" y="207116"/>
            <a:ext cx="5105399" cy="10007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7863"/>
              </a:lnSpc>
              <a:spcBef>
                <a:spcPct val="0"/>
              </a:spcBef>
            </a:pPr>
            <a:r>
              <a:rPr lang="en-US" sz="6552" dirty="0">
                <a:solidFill>
                  <a:srgbClr val="A2845F"/>
                </a:solidFill>
                <a:latin typeface="More Sugar"/>
              </a:rPr>
              <a:t>Methodology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2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200148" y="-397281"/>
            <a:ext cx="10443650" cy="11081561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0379" t="-373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0696" y="1258842"/>
            <a:ext cx="1307067" cy="7564547"/>
            <a:chOff x="0" y="0"/>
            <a:chExt cx="1742755" cy="10086063"/>
          </a:xfrm>
        </p:grpSpPr>
        <p:sp>
          <p:nvSpPr>
            <p:cNvPr id="4" name="TextBox 4"/>
            <p:cNvSpPr txBox="1"/>
            <p:nvPr/>
          </p:nvSpPr>
          <p:spPr>
            <a:xfrm rot="-5400000">
              <a:off x="538514" y="648625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 rot="-5400000">
              <a:off x="538514" y="-70043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 rot="-5400000">
              <a:off x="538514" y="49734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 rot="-5400000">
              <a:off x="538514" y="169512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 rot="-5400000">
              <a:off x="538514" y="289290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 rot="-5400000">
              <a:off x="538514" y="409069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 rot="-5400000">
              <a:off x="538514" y="528847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 rot="-5400000">
              <a:off x="538514" y="7684039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 rot="-5400000">
              <a:off x="538514" y="888182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447913" y="1111120"/>
            <a:ext cx="2417085" cy="1263442"/>
            <a:chOff x="0" y="0"/>
            <a:chExt cx="3222780" cy="168458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6262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62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20" name="Group 20"/>
          <p:cNvGrpSpPr/>
          <p:nvPr/>
        </p:nvGrpSpPr>
        <p:grpSpPr>
          <a:xfrm>
            <a:off x="15447913" y="2475110"/>
            <a:ext cx="2417085" cy="1263442"/>
            <a:chOff x="0" y="0"/>
            <a:chExt cx="3222780" cy="1684589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8462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84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27" name="Group 27"/>
          <p:cNvGrpSpPr/>
          <p:nvPr/>
        </p:nvGrpSpPr>
        <p:grpSpPr>
          <a:xfrm>
            <a:off x="15447913" y="3839099"/>
            <a:ext cx="2417085" cy="1263442"/>
            <a:chOff x="0" y="0"/>
            <a:chExt cx="3222780" cy="1684589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FFCF91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FFCF91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34" name="Group 34"/>
          <p:cNvGrpSpPr/>
          <p:nvPr/>
        </p:nvGrpSpPr>
        <p:grpSpPr>
          <a:xfrm>
            <a:off x="15447913" y="5203088"/>
            <a:ext cx="2417085" cy="1263442"/>
            <a:chOff x="0" y="0"/>
            <a:chExt cx="3222780" cy="1684589"/>
          </a:xfrm>
        </p:grpSpPr>
        <p:grpSp>
          <p:nvGrpSpPr>
            <p:cNvPr id="35" name="Group 35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6262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62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1" name="Group 41"/>
          <p:cNvGrpSpPr/>
          <p:nvPr/>
        </p:nvGrpSpPr>
        <p:grpSpPr>
          <a:xfrm>
            <a:off x="15447913" y="6567078"/>
            <a:ext cx="2417085" cy="1263442"/>
            <a:chOff x="0" y="0"/>
            <a:chExt cx="3222780" cy="1684589"/>
          </a:xfrm>
        </p:grpSpPr>
        <p:grpSp>
          <p:nvGrpSpPr>
            <p:cNvPr id="42" name="Group 42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E78462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45" name="Group 45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E78462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47" name="TextBox 47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8" name="Group 48"/>
          <p:cNvGrpSpPr/>
          <p:nvPr/>
        </p:nvGrpSpPr>
        <p:grpSpPr>
          <a:xfrm>
            <a:off x="15447913" y="7931067"/>
            <a:ext cx="2417085" cy="1263442"/>
            <a:chOff x="0" y="0"/>
            <a:chExt cx="3222780" cy="1684589"/>
          </a:xfrm>
        </p:grpSpPr>
        <p:grpSp>
          <p:nvGrpSpPr>
            <p:cNvPr id="49" name="Group 49"/>
            <p:cNvGrpSpPr/>
            <p:nvPr/>
          </p:nvGrpSpPr>
          <p:grpSpPr>
            <a:xfrm>
              <a:off x="0" y="0"/>
              <a:ext cx="3222780" cy="1684589"/>
              <a:chOff x="0" y="0"/>
              <a:chExt cx="620810" cy="324506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620810" cy="324506"/>
              </a:xfrm>
              <a:custGeom>
                <a:avLst/>
                <a:gdLst/>
                <a:ahLst/>
                <a:cxnLst/>
                <a:rect l="l" t="t" r="r" b="b"/>
                <a:pathLst>
                  <a:path w="620810" h="324506">
                    <a:moveTo>
                      <a:pt x="84904" y="0"/>
                    </a:moveTo>
                    <a:lnTo>
                      <a:pt x="535907" y="0"/>
                    </a:lnTo>
                    <a:cubicBezTo>
                      <a:pt x="558424" y="0"/>
                      <a:pt x="580020" y="8945"/>
                      <a:pt x="595943" y="24868"/>
                    </a:cubicBezTo>
                    <a:cubicBezTo>
                      <a:pt x="611865" y="40790"/>
                      <a:pt x="620810" y="62386"/>
                      <a:pt x="620810" y="84904"/>
                    </a:cubicBezTo>
                    <a:lnTo>
                      <a:pt x="620810" y="239602"/>
                    </a:lnTo>
                    <a:cubicBezTo>
                      <a:pt x="620810" y="262120"/>
                      <a:pt x="611865" y="283715"/>
                      <a:pt x="595943" y="299638"/>
                    </a:cubicBezTo>
                    <a:cubicBezTo>
                      <a:pt x="580020" y="315560"/>
                      <a:pt x="558424" y="324506"/>
                      <a:pt x="535907" y="324506"/>
                    </a:cubicBezTo>
                    <a:lnTo>
                      <a:pt x="84904" y="324506"/>
                    </a:lnTo>
                    <a:cubicBezTo>
                      <a:pt x="62386" y="324506"/>
                      <a:pt x="40790" y="315560"/>
                      <a:pt x="24868" y="299638"/>
                    </a:cubicBezTo>
                    <a:cubicBezTo>
                      <a:pt x="8945" y="283715"/>
                      <a:pt x="0" y="262120"/>
                      <a:pt x="0" y="239602"/>
                    </a:cubicBezTo>
                    <a:lnTo>
                      <a:pt x="0" y="84904"/>
                    </a:lnTo>
                    <a:cubicBezTo>
                      <a:pt x="0" y="62386"/>
                      <a:pt x="8945" y="40790"/>
                      <a:pt x="24868" y="24868"/>
                    </a:cubicBezTo>
                    <a:cubicBezTo>
                      <a:pt x="40790" y="8945"/>
                      <a:pt x="62386" y="0"/>
                      <a:pt x="84904" y="0"/>
                    </a:cubicBezTo>
                    <a:close/>
                  </a:path>
                </a:pathLst>
              </a:custGeom>
              <a:solidFill>
                <a:srgbClr val="FFCF91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-47625"/>
                <a:ext cx="620810" cy="372131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>
              <a:off x="1309421" y="124281"/>
              <a:ext cx="1790670" cy="1436026"/>
              <a:chOff x="0" y="0"/>
              <a:chExt cx="344940" cy="276625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344940" cy="276625"/>
              </a:xfrm>
              <a:custGeom>
                <a:avLst/>
                <a:gdLst/>
                <a:ahLst/>
                <a:cxnLst/>
                <a:rect l="l" t="t" r="r" b="b"/>
                <a:pathLst>
                  <a:path w="344940" h="276625">
                    <a:moveTo>
                      <a:pt x="122245" y="0"/>
                    </a:moveTo>
                    <a:lnTo>
                      <a:pt x="222695" y="0"/>
                    </a:lnTo>
                    <a:cubicBezTo>
                      <a:pt x="290209" y="0"/>
                      <a:pt x="344940" y="54731"/>
                      <a:pt x="344940" y="122245"/>
                    </a:cubicBezTo>
                    <a:lnTo>
                      <a:pt x="344940" y="154379"/>
                    </a:lnTo>
                    <a:cubicBezTo>
                      <a:pt x="344940" y="221893"/>
                      <a:pt x="290209" y="276625"/>
                      <a:pt x="222695" y="276625"/>
                    </a:cubicBezTo>
                    <a:lnTo>
                      <a:pt x="122245" y="276625"/>
                    </a:lnTo>
                    <a:cubicBezTo>
                      <a:pt x="54731" y="276625"/>
                      <a:pt x="0" y="221893"/>
                      <a:pt x="0" y="154379"/>
                    </a:cubicBezTo>
                    <a:lnTo>
                      <a:pt x="0" y="122245"/>
                    </a:lnTo>
                    <a:cubicBezTo>
                      <a:pt x="0" y="54731"/>
                      <a:pt x="54731" y="0"/>
                      <a:pt x="122245" y="0"/>
                    </a:cubicBezTo>
                    <a:close/>
                  </a:path>
                </a:pathLst>
              </a:custGeom>
              <a:solidFill>
                <a:srgbClr val="FFCF91"/>
              </a:solidFill>
              <a:ln w="28575" cap="sq">
                <a:solidFill>
                  <a:srgbClr val="FCF4E8"/>
                </a:solidFill>
                <a:prstDash val="lgDash"/>
                <a:miter/>
              </a:ln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344940" cy="324250"/>
              </a:xfrm>
              <a:prstGeom prst="rect">
                <a:avLst/>
              </a:prstGeom>
            </p:spPr>
            <p:txBody>
              <a:bodyPr lIns="51986" tIns="51986" rIns="51986" bIns="51986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55" name="Freeform 55"/>
          <p:cNvSpPr/>
          <p:nvPr/>
        </p:nvSpPr>
        <p:spPr>
          <a:xfrm rot="5400000">
            <a:off x="13271898" y="4484251"/>
            <a:ext cx="8083389" cy="1337127"/>
          </a:xfrm>
          <a:custGeom>
            <a:avLst/>
            <a:gdLst/>
            <a:ahLst/>
            <a:cxnLst/>
            <a:rect l="l" t="t" r="r" b="b"/>
            <a:pathLst>
              <a:path w="8083389" h="1337127">
                <a:moveTo>
                  <a:pt x="0" y="0"/>
                </a:moveTo>
                <a:lnTo>
                  <a:pt x="8083388" y="0"/>
                </a:lnTo>
                <a:lnTo>
                  <a:pt x="8083388" y="1337127"/>
                </a:lnTo>
                <a:lnTo>
                  <a:pt x="0" y="13371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6" name="Freeform 56"/>
          <p:cNvSpPr/>
          <p:nvPr/>
        </p:nvSpPr>
        <p:spPr>
          <a:xfrm>
            <a:off x="1028700" y="9347332"/>
            <a:ext cx="15613811" cy="751415"/>
          </a:xfrm>
          <a:custGeom>
            <a:avLst/>
            <a:gdLst/>
            <a:ahLst/>
            <a:cxnLst/>
            <a:rect l="l" t="t" r="r" b="b"/>
            <a:pathLst>
              <a:path w="15613811" h="751415">
                <a:moveTo>
                  <a:pt x="0" y="0"/>
                </a:moveTo>
                <a:lnTo>
                  <a:pt x="15613811" y="0"/>
                </a:lnTo>
                <a:lnTo>
                  <a:pt x="15613811" y="751415"/>
                </a:lnTo>
                <a:lnTo>
                  <a:pt x="0" y="7514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57" name="Group 57"/>
          <p:cNvGrpSpPr/>
          <p:nvPr/>
        </p:nvGrpSpPr>
        <p:grpSpPr>
          <a:xfrm>
            <a:off x="459995" y="487205"/>
            <a:ext cx="16555374" cy="9331220"/>
            <a:chOff x="0" y="0"/>
            <a:chExt cx="4112279" cy="2317832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4112280" cy="2317832"/>
            </a:xfrm>
            <a:custGeom>
              <a:avLst/>
              <a:gdLst/>
              <a:ahLst/>
              <a:cxnLst/>
              <a:rect l="l" t="t" r="r" b="b"/>
              <a:pathLst>
                <a:path w="4112280" h="2317832">
                  <a:moveTo>
                    <a:pt x="9353" y="0"/>
                  </a:moveTo>
                  <a:lnTo>
                    <a:pt x="4102927" y="0"/>
                  </a:lnTo>
                  <a:cubicBezTo>
                    <a:pt x="4105408" y="0"/>
                    <a:pt x="4107786" y="985"/>
                    <a:pt x="4109540" y="2739"/>
                  </a:cubicBezTo>
                  <a:cubicBezTo>
                    <a:pt x="4111294" y="4493"/>
                    <a:pt x="4112280" y="6872"/>
                    <a:pt x="4112280" y="9353"/>
                  </a:cubicBezTo>
                  <a:lnTo>
                    <a:pt x="4112280" y="2308480"/>
                  </a:lnTo>
                  <a:cubicBezTo>
                    <a:pt x="4112280" y="2310960"/>
                    <a:pt x="4111294" y="2313339"/>
                    <a:pt x="4109540" y="2315093"/>
                  </a:cubicBezTo>
                  <a:cubicBezTo>
                    <a:pt x="4107786" y="2316847"/>
                    <a:pt x="4105408" y="2317832"/>
                    <a:pt x="4102927" y="2317832"/>
                  </a:cubicBezTo>
                  <a:lnTo>
                    <a:pt x="9353" y="2317832"/>
                  </a:lnTo>
                  <a:cubicBezTo>
                    <a:pt x="6872" y="2317832"/>
                    <a:pt x="4493" y="2316847"/>
                    <a:pt x="2739" y="2315093"/>
                  </a:cubicBezTo>
                  <a:cubicBezTo>
                    <a:pt x="985" y="2313339"/>
                    <a:pt x="0" y="2310960"/>
                    <a:pt x="0" y="2308480"/>
                  </a:cubicBezTo>
                  <a:lnTo>
                    <a:pt x="0" y="9353"/>
                  </a:lnTo>
                  <a:cubicBezTo>
                    <a:pt x="0" y="6872"/>
                    <a:pt x="985" y="4493"/>
                    <a:pt x="2739" y="2739"/>
                  </a:cubicBezTo>
                  <a:cubicBezTo>
                    <a:pt x="4493" y="985"/>
                    <a:pt x="6872" y="0"/>
                    <a:pt x="9353" y="0"/>
                  </a:cubicBezTo>
                  <a:close/>
                </a:path>
              </a:pathLst>
            </a:custGeom>
            <a:solidFill>
              <a:srgbClr val="FCF4E8"/>
            </a:solidFill>
          </p:spPr>
        </p:sp>
        <p:sp>
          <p:nvSpPr>
            <p:cNvPr id="59" name="TextBox 59"/>
            <p:cNvSpPr txBox="1"/>
            <p:nvPr/>
          </p:nvSpPr>
          <p:spPr>
            <a:xfrm>
              <a:off x="0" y="-28575"/>
              <a:ext cx="4112279" cy="23464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0" name="Group 60"/>
          <p:cNvGrpSpPr/>
          <p:nvPr/>
        </p:nvGrpSpPr>
        <p:grpSpPr>
          <a:xfrm>
            <a:off x="1002435" y="1419753"/>
            <a:ext cx="278981" cy="278981"/>
            <a:chOff x="0" y="0"/>
            <a:chExt cx="812800" cy="812800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2" name="TextBox 6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3" name="Group 63"/>
          <p:cNvGrpSpPr/>
          <p:nvPr/>
        </p:nvGrpSpPr>
        <p:grpSpPr>
          <a:xfrm>
            <a:off x="1002435" y="2318488"/>
            <a:ext cx="278981" cy="278981"/>
            <a:chOff x="0" y="0"/>
            <a:chExt cx="812800" cy="812800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5" name="TextBox 6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1002435" y="3217224"/>
            <a:ext cx="278981" cy="278981"/>
            <a:chOff x="0" y="0"/>
            <a:chExt cx="812800" cy="812800"/>
          </a:xfrm>
        </p:grpSpPr>
        <p:sp>
          <p:nvSpPr>
            <p:cNvPr id="67" name="Freeform 6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68" name="TextBox 6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9" name="Group 69"/>
          <p:cNvGrpSpPr/>
          <p:nvPr/>
        </p:nvGrpSpPr>
        <p:grpSpPr>
          <a:xfrm>
            <a:off x="1002435" y="4115959"/>
            <a:ext cx="278981" cy="278981"/>
            <a:chOff x="0" y="0"/>
            <a:chExt cx="812800" cy="812800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1" name="TextBox 7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1002435" y="5014694"/>
            <a:ext cx="278981" cy="278981"/>
            <a:chOff x="0" y="0"/>
            <a:chExt cx="812800" cy="812800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4" name="TextBox 7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5" name="Group 75"/>
          <p:cNvGrpSpPr/>
          <p:nvPr/>
        </p:nvGrpSpPr>
        <p:grpSpPr>
          <a:xfrm>
            <a:off x="1002435" y="5913429"/>
            <a:ext cx="278981" cy="278981"/>
            <a:chOff x="0" y="0"/>
            <a:chExt cx="812800" cy="812800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77" name="TextBox 7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8" name="Group 78"/>
          <p:cNvGrpSpPr/>
          <p:nvPr/>
        </p:nvGrpSpPr>
        <p:grpSpPr>
          <a:xfrm>
            <a:off x="1002435" y="6812164"/>
            <a:ext cx="278981" cy="278981"/>
            <a:chOff x="0" y="0"/>
            <a:chExt cx="812800" cy="812800"/>
          </a:xfrm>
        </p:grpSpPr>
        <p:sp>
          <p:nvSpPr>
            <p:cNvPr id="79" name="Freeform 7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0" name="TextBox 8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1" name="Group 81"/>
          <p:cNvGrpSpPr/>
          <p:nvPr/>
        </p:nvGrpSpPr>
        <p:grpSpPr>
          <a:xfrm>
            <a:off x="1002435" y="7710899"/>
            <a:ext cx="278981" cy="278981"/>
            <a:chOff x="0" y="0"/>
            <a:chExt cx="812800" cy="812800"/>
          </a:xfrm>
        </p:grpSpPr>
        <p:sp>
          <p:nvSpPr>
            <p:cNvPr id="82" name="Freeform 8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3" name="TextBox 8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4" name="Group 84"/>
          <p:cNvGrpSpPr/>
          <p:nvPr/>
        </p:nvGrpSpPr>
        <p:grpSpPr>
          <a:xfrm>
            <a:off x="1002435" y="8609635"/>
            <a:ext cx="278981" cy="278981"/>
            <a:chOff x="0" y="0"/>
            <a:chExt cx="812800" cy="812800"/>
          </a:xfrm>
        </p:grpSpPr>
        <p:sp>
          <p:nvSpPr>
            <p:cNvPr id="85" name="Freeform 8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FC2B6"/>
            </a:solidFill>
          </p:spPr>
        </p:sp>
        <p:sp>
          <p:nvSpPr>
            <p:cNvPr id="86" name="TextBox 8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60442" tIns="60442" rIns="60442" bIns="60442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7" name="Group 87"/>
          <p:cNvGrpSpPr/>
          <p:nvPr/>
        </p:nvGrpSpPr>
        <p:grpSpPr>
          <a:xfrm>
            <a:off x="786987" y="789879"/>
            <a:ext cx="15858042" cy="8725871"/>
            <a:chOff x="0" y="0"/>
            <a:chExt cx="3939065" cy="2167467"/>
          </a:xfrm>
        </p:grpSpPr>
        <p:sp>
          <p:nvSpPr>
            <p:cNvPr id="88" name="Freeform 88"/>
            <p:cNvSpPr/>
            <p:nvPr/>
          </p:nvSpPr>
          <p:spPr>
            <a:xfrm>
              <a:off x="0" y="0"/>
              <a:ext cx="3939065" cy="2167467"/>
            </a:xfrm>
            <a:custGeom>
              <a:avLst/>
              <a:gdLst/>
              <a:ahLst/>
              <a:cxnLst/>
              <a:rect l="l" t="t" r="r" b="b"/>
              <a:pathLst>
                <a:path w="3939065" h="2167467">
                  <a:moveTo>
                    <a:pt x="9764" y="0"/>
                  </a:moveTo>
                  <a:lnTo>
                    <a:pt x="3929301" y="0"/>
                  </a:lnTo>
                  <a:cubicBezTo>
                    <a:pt x="3934694" y="0"/>
                    <a:pt x="3939065" y="4372"/>
                    <a:pt x="3939065" y="9764"/>
                  </a:cubicBezTo>
                  <a:lnTo>
                    <a:pt x="3939065" y="2157703"/>
                  </a:lnTo>
                  <a:cubicBezTo>
                    <a:pt x="3939065" y="2160292"/>
                    <a:pt x="3938037" y="2162776"/>
                    <a:pt x="3936205" y="2164607"/>
                  </a:cubicBezTo>
                  <a:cubicBezTo>
                    <a:pt x="3934375" y="2166438"/>
                    <a:pt x="3931891" y="2167467"/>
                    <a:pt x="3929301" y="2167467"/>
                  </a:cubicBezTo>
                  <a:lnTo>
                    <a:pt x="9764" y="2167467"/>
                  </a:lnTo>
                  <a:cubicBezTo>
                    <a:pt x="7174" y="2167467"/>
                    <a:pt x="4691" y="2166438"/>
                    <a:pt x="2860" y="2164607"/>
                  </a:cubicBezTo>
                  <a:cubicBezTo>
                    <a:pt x="1029" y="2162776"/>
                    <a:pt x="0" y="2160292"/>
                    <a:pt x="0" y="2157703"/>
                  </a:cubicBezTo>
                  <a:lnTo>
                    <a:pt x="0" y="9764"/>
                  </a:lnTo>
                  <a:cubicBezTo>
                    <a:pt x="0" y="4372"/>
                    <a:pt x="4372" y="0"/>
                    <a:pt x="976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9FC2B6"/>
              </a:solidFill>
              <a:prstDash val="lgDash"/>
              <a:miter/>
            </a:ln>
          </p:spPr>
        </p:sp>
        <p:sp>
          <p:nvSpPr>
            <p:cNvPr id="89" name="TextBox 89"/>
            <p:cNvSpPr txBox="1"/>
            <p:nvPr/>
          </p:nvSpPr>
          <p:spPr>
            <a:xfrm>
              <a:off x="0" y="-28575"/>
              <a:ext cx="3939065" cy="21960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0" name="Freeform 90"/>
          <p:cNvSpPr/>
          <p:nvPr/>
        </p:nvSpPr>
        <p:spPr>
          <a:xfrm>
            <a:off x="12127036" y="1116467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1" name="Freeform 91"/>
          <p:cNvSpPr/>
          <p:nvPr/>
        </p:nvSpPr>
        <p:spPr>
          <a:xfrm>
            <a:off x="14324526" y="2480238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2" name="Freeform 92"/>
          <p:cNvSpPr/>
          <p:nvPr/>
        </p:nvSpPr>
        <p:spPr>
          <a:xfrm rot="1255237">
            <a:off x="1968585" y="7766801"/>
            <a:ext cx="1251204" cy="861603"/>
          </a:xfrm>
          <a:custGeom>
            <a:avLst/>
            <a:gdLst/>
            <a:ahLst/>
            <a:cxnLst/>
            <a:rect l="l" t="t" r="r" b="b"/>
            <a:pathLst>
              <a:path w="1251204" h="861603">
                <a:moveTo>
                  <a:pt x="0" y="0"/>
                </a:moveTo>
                <a:lnTo>
                  <a:pt x="1251204" y="0"/>
                </a:lnTo>
                <a:lnTo>
                  <a:pt x="1251204" y="861602"/>
                </a:lnTo>
                <a:lnTo>
                  <a:pt x="0" y="86160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3" name="Freeform 93"/>
          <p:cNvSpPr/>
          <p:nvPr/>
        </p:nvSpPr>
        <p:spPr>
          <a:xfrm rot="-1453828" flipH="1">
            <a:off x="3337213" y="8296726"/>
            <a:ext cx="772742" cy="532125"/>
          </a:xfrm>
          <a:custGeom>
            <a:avLst/>
            <a:gdLst/>
            <a:ahLst/>
            <a:cxnLst/>
            <a:rect l="l" t="t" r="r" b="b"/>
            <a:pathLst>
              <a:path w="772742" h="532125">
                <a:moveTo>
                  <a:pt x="772742" y="0"/>
                </a:moveTo>
                <a:lnTo>
                  <a:pt x="0" y="0"/>
                </a:lnTo>
                <a:lnTo>
                  <a:pt x="0" y="532124"/>
                </a:lnTo>
                <a:lnTo>
                  <a:pt x="772742" y="532124"/>
                </a:lnTo>
                <a:lnTo>
                  <a:pt x="772742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4" name="Freeform 94"/>
          <p:cNvSpPr/>
          <p:nvPr/>
        </p:nvSpPr>
        <p:spPr>
          <a:xfrm rot="-6902382" flipH="1">
            <a:off x="14349815" y="1565655"/>
            <a:ext cx="1072809" cy="738757"/>
          </a:xfrm>
          <a:custGeom>
            <a:avLst/>
            <a:gdLst/>
            <a:ahLst/>
            <a:cxnLst/>
            <a:rect l="l" t="t" r="r" b="b"/>
            <a:pathLst>
              <a:path w="1072809" h="738757">
                <a:moveTo>
                  <a:pt x="1072809" y="0"/>
                </a:moveTo>
                <a:lnTo>
                  <a:pt x="0" y="0"/>
                </a:lnTo>
                <a:lnTo>
                  <a:pt x="0" y="738757"/>
                </a:lnTo>
                <a:lnTo>
                  <a:pt x="1072809" y="738757"/>
                </a:lnTo>
                <a:lnTo>
                  <a:pt x="1072809" y="0"/>
                </a:lnTo>
                <a:close/>
              </a:path>
            </a:pathLst>
          </a:custGeom>
          <a:blipFill>
            <a:blip r:embed="rId8"/>
            <a:stretch>
              <a:fillRect t="-62571" r="-193516" b="-197067"/>
            </a:stretch>
          </a:blipFill>
        </p:spPr>
      </p:sp>
      <p:sp>
        <p:nvSpPr>
          <p:cNvPr id="95" name="Freeform 95"/>
          <p:cNvSpPr/>
          <p:nvPr/>
        </p:nvSpPr>
        <p:spPr>
          <a:xfrm>
            <a:off x="4343400" y="8667227"/>
            <a:ext cx="2027139" cy="442777"/>
          </a:xfrm>
          <a:custGeom>
            <a:avLst/>
            <a:gdLst/>
            <a:ahLst/>
            <a:cxnLst/>
            <a:rect l="l" t="t" r="r" b="b"/>
            <a:pathLst>
              <a:path w="2027139" h="442777">
                <a:moveTo>
                  <a:pt x="0" y="0"/>
                </a:moveTo>
                <a:lnTo>
                  <a:pt x="2027139" y="0"/>
                </a:lnTo>
                <a:lnTo>
                  <a:pt x="2027139" y="442777"/>
                </a:lnTo>
                <a:lnTo>
                  <a:pt x="0" y="4427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12263"/>
            </a:stretch>
          </a:blipFill>
        </p:spPr>
      </p:sp>
      <p:sp>
        <p:nvSpPr>
          <p:cNvPr id="96" name="TextBox 96"/>
          <p:cNvSpPr txBox="1"/>
          <p:nvPr/>
        </p:nvSpPr>
        <p:spPr>
          <a:xfrm>
            <a:off x="1600135" y="1059181"/>
            <a:ext cx="11466040" cy="1013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26"/>
              </a:lnSpc>
              <a:spcBef>
                <a:spcPct val="0"/>
              </a:spcBef>
            </a:pPr>
            <a:r>
              <a:rPr lang="en-US" sz="6605" dirty="0">
                <a:solidFill>
                  <a:srgbClr val="503D36"/>
                </a:solidFill>
                <a:latin typeface="More Sugar"/>
              </a:rPr>
              <a:t>Discussion</a:t>
            </a:r>
          </a:p>
        </p:txBody>
      </p:sp>
      <p:sp>
        <p:nvSpPr>
          <p:cNvPr id="97" name="TextBox 97"/>
          <p:cNvSpPr txBox="1"/>
          <p:nvPr/>
        </p:nvSpPr>
        <p:spPr>
          <a:xfrm>
            <a:off x="1659662" y="1104900"/>
            <a:ext cx="11503284" cy="1000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863"/>
              </a:lnSpc>
              <a:spcBef>
                <a:spcPct val="0"/>
              </a:spcBef>
            </a:pPr>
            <a:r>
              <a:rPr lang="en-US" sz="6552" dirty="0">
                <a:solidFill>
                  <a:srgbClr val="A2845F"/>
                </a:solidFill>
                <a:latin typeface="More Sugar"/>
              </a:rPr>
              <a:t>Discussion</a:t>
            </a:r>
          </a:p>
        </p:txBody>
      </p:sp>
      <p:grpSp>
        <p:nvGrpSpPr>
          <p:cNvPr id="98" name="Group 98"/>
          <p:cNvGrpSpPr/>
          <p:nvPr/>
        </p:nvGrpSpPr>
        <p:grpSpPr>
          <a:xfrm>
            <a:off x="0" y="1491203"/>
            <a:ext cx="1307067" cy="7564547"/>
            <a:chOff x="0" y="0"/>
            <a:chExt cx="1742755" cy="10086063"/>
          </a:xfrm>
        </p:grpSpPr>
        <p:sp>
          <p:nvSpPr>
            <p:cNvPr id="99" name="TextBox 99"/>
            <p:cNvSpPr txBox="1"/>
            <p:nvPr/>
          </p:nvSpPr>
          <p:spPr>
            <a:xfrm rot="5400000">
              <a:off x="700438" y="-70043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0" name="TextBox 100"/>
            <p:cNvSpPr txBox="1"/>
            <p:nvPr/>
          </p:nvSpPr>
          <p:spPr>
            <a:xfrm rot="5400000">
              <a:off x="700438" y="49734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1" name="TextBox 101"/>
            <p:cNvSpPr txBox="1"/>
            <p:nvPr/>
          </p:nvSpPr>
          <p:spPr>
            <a:xfrm rot="5400000">
              <a:off x="700438" y="169512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2" name="TextBox 102"/>
            <p:cNvSpPr txBox="1"/>
            <p:nvPr/>
          </p:nvSpPr>
          <p:spPr>
            <a:xfrm rot="5400000">
              <a:off x="700438" y="2892908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3" name="TextBox 103"/>
            <p:cNvSpPr txBox="1"/>
            <p:nvPr/>
          </p:nvSpPr>
          <p:spPr>
            <a:xfrm rot="5400000">
              <a:off x="700438" y="409069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4" name="TextBox 104"/>
            <p:cNvSpPr txBox="1"/>
            <p:nvPr/>
          </p:nvSpPr>
          <p:spPr>
            <a:xfrm rot="5400000">
              <a:off x="700438" y="5288474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5" name="TextBox 105"/>
            <p:cNvSpPr txBox="1"/>
            <p:nvPr/>
          </p:nvSpPr>
          <p:spPr>
            <a:xfrm rot="5400000">
              <a:off x="700438" y="6486256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6" name="TextBox 106"/>
            <p:cNvSpPr txBox="1"/>
            <p:nvPr/>
          </p:nvSpPr>
          <p:spPr>
            <a:xfrm rot="5400000">
              <a:off x="700438" y="7684039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  <p:sp>
          <p:nvSpPr>
            <p:cNvPr id="107" name="TextBox 107"/>
            <p:cNvSpPr txBox="1"/>
            <p:nvPr/>
          </p:nvSpPr>
          <p:spPr>
            <a:xfrm rot="5400000">
              <a:off x="700438" y="8881822"/>
              <a:ext cx="503803" cy="1904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71"/>
                </a:lnSpc>
              </a:pPr>
              <a:r>
                <a:rPr lang="en-US" sz="8622">
                  <a:solidFill>
                    <a:srgbClr val="503D36"/>
                  </a:solidFill>
                  <a:latin typeface="Sniglet"/>
                </a:rPr>
                <a:t>)</a:t>
              </a:r>
            </a:p>
          </p:txBody>
        </p:sp>
      </p:grpSp>
      <p:grpSp>
        <p:nvGrpSpPr>
          <p:cNvPr id="125" name="Group 5">
            <a:extLst>
              <a:ext uri="{FF2B5EF4-FFF2-40B4-BE49-F238E27FC236}">
                <a16:creationId xmlns:a16="http://schemas.microsoft.com/office/drawing/2014/main" id="{A21ADFE4-C225-F902-6865-A80943E342C1}"/>
              </a:ext>
            </a:extLst>
          </p:cNvPr>
          <p:cNvGrpSpPr/>
          <p:nvPr/>
        </p:nvGrpSpPr>
        <p:grpSpPr>
          <a:xfrm>
            <a:off x="1600135" y="2437257"/>
            <a:ext cx="14795335" cy="4923372"/>
            <a:chOff x="0" y="0"/>
            <a:chExt cx="4505024" cy="1974399"/>
          </a:xfrm>
        </p:grpSpPr>
        <p:sp>
          <p:nvSpPr>
            <p:cNvPr id="126" name="Freeform 6">
              <a:extLst>
                <a:ext uri="{FF2B5EF4-FFF2-40B4-BE49-F238E27FC236}">
                  <a16:creationId xmlns:a16="http://schemas.microsoft.com/office/drawing/2014/main" id="{9D23D5B7-8B00-8B2F-4278-C94162CB25B2}"/>
                </a:ext>
              </a:extLst>
            </p:cNvPr>
            <p:cNvSpPr/>
            <p:nvPr/>
          </p:nvSpPr>
          <p:spPr>
            <a:xfrm>
              <a:off x="0" y="0"/>
              <a:ext cx="4505025" cy="1974399"/>
            </a:xfrm>
            <a:custGeom>
              <a:avLst/>
              <a:gdLst/>
              <a:ahLst/>
              <a:cxnLst/>
              <a:rect l="l" t="t" r="r" b="b"/>
              <a:pathLst>
                <a:path w="4505025" h="1974399">
                  <a:moveTo>
                    <a:pt x="23083" y="0"/>
                  </a:moveTo>
                  <a:lnTo>
                    <a:pt x="4481942" y="0"/>
                  </a:lnTo>
                  <a:cubicBezTo>
                    <a:pt x="4488064" y="0"/>
                    <a:pt x="4493935" y="2432"/>
                    <a:pt x="4498264" y="6761"/>
                  </a:cubicBezTo>
                  <a:cubicBezTo>
                    <a:pt x="4502593" y="11090"/>
                    <a:pt x="4505025" y="16961"/>
                    <a:pt x="4505025" y="23083"/>
                  </a:cubicBezTo>
                  <a:lnTo>
                    <a:pt x="4505025" y="1951316"/>
                  </a:lnTo>
                  <a:cubicBezTo>
                    <a:pt x="4505025" y="1957437"/>
                    <a:pt x="4502593" y="1963309"/>
                    <a:pt x="4498264" y="1967638"/>
                  </a:cubicBezTo>
                  <a:cubicBezTo>
                    <a:pt x="4493935" y="1971967"/>
                    <a:pt x="4488064" y="1974399"/>
                    <a:pt x="4481942" y="1974399"/>
                  </a:cubicBezTo>
                  <a:lnTo>
                    <a:pt x="23083" y="1974399"/>
                  </a:lnTo>
                  <a:cubicBezTo>
                    <a:pt x="16961" y="1974399"/>
                    <a:pt x="11090" y="1971967"/>
                    <a:pt x="6761" y="1967638"/>
                  </a:cubicBezTo>
                  <a:cubicBezTo>
                    <a:pt x="2432" y="1963309"/>
                    <a:pt x="0" y="1957437"/>
                    <a:pt x="0" y="1951316"/>
                  </a:cubicBezTo>
                  <a:lnTo>
                    <a:pt x="0" y="23083"/>
                  </a:lnTo>
                  <a:cubicBezTo>
                    <a:pt x="0" y="16961"/>
                    <a:pt x="2432" y="11090"/>
                    <a:pt x="6761" y="6761"/>
                  </a:cubicBezTo>
                  <a:cubicBezTo>
                    <a:pt x="11090" y="2432"/>
                    <a:pt x="16961" y="0"/>
                    <a:pt x="23083" y="0"/>
                  </a:cubicBezTo>
                  <a:close/>
                </a:path>
              </a:pathLst>
            </a:custGeom>
            <a:solidFill>
              <a:srgbClr val="AA917E"/>
            </a:solidFill>
          </p:spPr>
        </p:sp>
        <p:sp>
          <p:nvSpPr>
            <p:cNvPr id="127" name="TextBox 7">
              <a:extLst>
                <a:ext uri="{FF2B5EF4-FFF2-40B4-BE49-F238E27FC236}">
                  <a16:creationId xmlns:a16="http://schemas.microsoft.com/office/drawing/2014/main" id="{08880484-52A9-F428-A07A-AD812564A869}"/>
                </a:ext>
              </a:extLst>
            </p:cNvPr>
            <p:cNvSpPr txBox="1"/>
            <p:nvPr/>
          </p:nvSpPr>
          <p:spPr>
            <a:xfrm>
              <a:off x="0" y="-28575"/>
              <a:ext cx="4505024" cy="2002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8" name="Group 8">
            <a:extLst>
              <a:ext uri="{FF2B5EF4-FFF2-40B4-BE49-F238E27FC236}">
                <a16:creationId xmlns:a16="http://schemas.microsoft.com/office/drawing/2014/main" id="{1BF21F9A-040B-00FE-8B2A-A350292CAD51}"/>
              </a:ext>
            </a:extLst>
          </p:cNvPr>
          <p:cNvGrpSpPr/>
          <p:nvPr/>
        </p:nvGrpSpPr>
        <p:grpSpPr>
          <a:xfrm>
            <a:off x="1792159" y="2747448"/>
            <a:ext cx="14368363" cy="4336025"/>
            <a:chOff x="0" y="0"/>
            <a:chExt cx="4179149" cy="1013846"/>
          </a:xfrm>
        </p:grpSpPr>
        <p:sp>
          <p:nvSpPr>
            <p:cNvPr id="129" name="Freeform 9">
              <a:extLst>
                <a:ext uri="{FF2B5EF4-FFF2-40B4-BE49-F238E27FC236}">
                  <a16:creationId xmlns:a16="http://schemas.microsoft.com/office/drawing/2014/main" id="{D0FFC1EB-E7FD-9E1A-0F67-77A7E9670B06}"/>
                </a:ext>
              </a:extLst>
            </p:cNvPr>
            <p:cNvSpPr/>
            <p:nvPr/>
          </p:nvSpPr>
          <p:spPr>
            <a:xfrm>
              <a:off x="0" y="0"/>
              <a:ext cx="4179149" cy="1013846"/>
            </a:xfrm>
            <a:custGeom>
              <a:avLst/>
              <a:gdLst/>
              <a:ahLst/>
              <a:cxnLst/>
              <a:rect l="l" t="t" r="r" b="b"/>
              <a:pathLst>
                <a:path w="4179149" h="1013846">
                  <a:moveTo>
                    <a:pt x="24883" y="0"/>
                  </a:moveTo>
                  <a:lnTo>
                    <a:pt x="4154266" y="0"/>
                  </a:lnTo>
                  <a:cubicBezTo>
                    <a:pt x="4168009" y="0"/>
                    <a:pt x="4179149" y="11141"/>
                    <a:pt x="4179149" y="24883"/>
                  </a:cubicBezTo>
                  <a:lnTo>
                    <a:pt x="4179149" y="988963"/>
                  </a:lnTo>
                  <a:cubicBezTo>
                    <a:pt x="4179149" y="995562"/>
                    <a:pt x="4176528" y="1001891"/>
                    <a:pt x="4171861" y="1006558"/>
                  </a:cubicBezTo>
                  <a:cubicBezTo>
                    <a:pt x="4167194" y="1011224"/>
                    <a:pt x="4160865" y="1013846"/>
                    <a:pt x="4154266" y="1013846"/>
                  </a:cubicBezTo>
                  <a:lnTo>
                    <a:pt x="24883" y="1013846"/>
                  </a:lnTo>
                  <a:cubicBezTo>
                    <a:pt x="18284" y="1013846"/>
                    <a:pt x="11955" y="1011224"/>
                    <a:pt x="7288" y="1006558"/>
                  </a:cubicBezTo>
                  <a:cubicBezTo>
                    <a:pt x="2622" y="1001891"/>
                    <a:pt x="0" y="995562"/>
                    <a:pt x="0" y="988963"/>
                  </a:cubicBezTo>
                  <a:lnTo>
                    <a:pt x="0" y="24883"/>
                  </a:lnTo>
                  <a:cubicBezTo>
                    <a:pt x="0" y="18284"/>
                    <a:pt x="2622" y="11955"/>
                    <a:pt x="7288" y="7288"/>
                  </a:cubicBezTo>
                  <a:cubicBezTo>
                    <a:pt x="11955" y="2622"/>
                    <a:pt x="18284" y="0"/>
                    <a:pt x="24883" y="0"/>
                  </a:cubicBezTo>
                  <a:close/>
                </a:path>
              </a:pathLst>
            </a:custGeom>
            <a:solidFill>
              <a:srgbClr val="AA917E"/>
            </a:solidFill>
            <a:ln w="38100" cap="rnd">
              <a:solidFill>
                <a:srgbClr val="ECD7C1"/>
              </a:solidFill>
              <a:prstDash val="dash"/>
              <a:round/>
            </a:ln>
          </p:spPr>
        </p:sp>
        <p:sp>
          <p:nvSpPr>
            <p:cNvPr id="130" name="TextBox 10">
              <a:extLst>
                <a:ext uri="{FF2B5EF4-FFF2-40B4-BE49-F238E27FC236}">
                  <a16:creationId xmlns:a16="http://schemas.microsoft.com/office/drawing/2014/main" id="{E9F8EF17-9ABF-DA37-0B60-8F4721DD7A18}"/>
                </a:ext>
              </a:extLst>
            </p:cNvPr>
            <p:cNvSpPr txBox="1"/>
            <p:nvPr/>
          </p:nvSpPr>
          <p:spPr>
            <a:xfrm>
              <a:off x="0" y="-28575"/>
              <a:ext cx="4179149" cy="10424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7" name="TextBox 127">
            <a:extLst>
              <a:ext uri="{FF2B5EF4-FFF2-40B4-BE49-F238E27FC236}">
                <a16:creationId xmlns:a16="http://schemas.microsoft.com/office/drawing/2014/main" id="{79BF665C-84F6-24DF-2F65-903E06816BB8}"/>
              </a:ext>
            </a:extLst>
          </p:cNvPr>
          <p:cNvSpPr txBox="1"/>
          <p:nvPr/>
        </p:nvSpPr>
        <p:spPr>
          <a:xfrm>
            <a:off x="2037907" y="2857627"/>
            <a:ext cx="14021731" cy="47300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300" dirty="0">
                <a:solidFill>
                  <a:srgbClr val="000000"/>
                </a:solidFill>
                <a:latin typeface="More Sugar"/>
              </a:rPr>
              <a:t>Hasil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evaluasi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mengkonfirmasi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validitas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hipotesis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utama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di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balik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program PLAY, MATE!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desain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.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Keterlibatan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dengan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permainan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komputer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secara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praktis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dapat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memotivasi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pemain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untuk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melakukan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aktivitas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fisik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saat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bermain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game.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Pemain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dimotivasi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dengan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: </a:t>
            </a:r>
          </a:p>
          <a:p>
            <a:pPr>
              <a:lnSpc>
                <a:spcPct val="150000"/>
              </a:lnSpc>
            </a:pPr>
            <a:r>
              <a:rPr lang="en-US" sz="2300" dirty="0">
                <a:solidFill>
                  <a:srgbClr val="000000"/>
                </a:solidFill>
                <a:latin typeface="More Sugar"/>
              </a:rPr>
              <a:t>1.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memodifikasi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game,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sehingga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fitur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game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tertentu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dapat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diperkuat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dengan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hadiah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virtual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dalam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game,</a:t>
            </a:r>
          </a:p>
          <a:p>
            <a:pPr>
              <a:lnSpc>
                <a:spcPct val="150000"/>
              </a:lnSpc>
            </a:pPr>
            <a:r>
              <a:rPr lang="en-US" sz="2300" dirty="0">
                <a:solidFill>
                  <a:srgbClr val="000000"/>
                </a:solidFill>
                <a:latin typeface="More Sugar"/>
              </a:rPr>
              <a:t>2.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membuat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pemain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sadar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akan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kemungkinan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memperoleh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hadiah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virtual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sebagai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imbalan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melakukan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aktivitas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nyata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sz="2300" dirty="0">
                <a:solidFill>
                  <a:srgbClr val="000000"/>
                </a:solidFill>
                <a:latin typeface="More Sugar"/>
              </a:rPr>
              <a:t>3.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menyediakan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antarmuka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yang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menangkap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aktivitas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nyata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kepada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pemain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dan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mengubahnya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menjadi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More Sugar"/>
              </a:rPr>
              <a:t>hadiah</a:t>
            </a:r>
            <a:r>
              <a:rPr lang="en-US" sz="2300" dirty="0">
                <a:solidFill>
                  <a:srgbClr val="000000"/>
                </a:solidFill>
                <a:latin typeface="More Sugar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2300" dirty="0">
              <a:solidFill>
                <a:srgbClr val="000000"/>
              </a:solidFill>
              <a:latin typeface="More Sugar"/>
            </a:endParaRPr>
          </a:p>
        </p:txBody>
      </p:sp>
    </p:spTree>
    <p:extLst>
      <p:ext uri="{BB962C8B-B14F-4D97-AF65-F5344CB8AC3E}">
        <p14:creationId xmlns:p14="http://schemas.microsoft.com/office/powerpoint/2010/main" val="1473519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42546" y="682061"/>
            <a:ext cx="17002907" cy="1800486"/>
            <a:chOff x="0" y="0"/>
            <a:chExt cx="4478132" cy="4742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78132" cy="474202"/>
            </a:xfrm>
            <a:custGeom>
              <a:avLst/>
              <a:gdLst/>
              <a:ahLst/>
              <a:cxnLst/>
              <a:rect l="l" t="t" r="r" b="b"/>
              <a:pathLst>
                <a:path w="4478132" h="474202">
                  <a:moveTo>
                    <a:pt x="4478132" y="0"/>
                  </a:moveTo>
                  <a:lnTo>
                    <a:pt x="0" y="0"/>
                  </a:lnTo>
                  <a:lnTo>
                    <a:pt x="101600" y="237101"/>
                  </a:lnTo>
                  <a:lnTo>
                    <a:pt x="0" y="474202"/>
                  </a:lnTo>
                  <a:lnTo>
                    <a:pt x="4478132" y="474202"/>
                  </a:lnTo>
                  <a:lnTo>
                    <a:pt x="4376532" y="237101"/>
                  </a:lnTo>
                  <a:lnTo>
                    <a:pt x="4478132" y="0"/>
                  </a:lnTo>
                  <a:close/>
                </a:path>
              </a:pathLst>
            </a:custGeom>
            <a:solidFill>
              <a:srgbClr val="3D498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88900" y="-38100"/>
              <a:ext cx="4300332" cy="512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48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733425"/>
            <a:ext cx="16230600" cy="1583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 dirty="0">
                <a:solidFill>
                  <a:srgbClr val="FFFFFF"/>
                </a:solidFill>
                <a:latin typeface="Scripter"/>
              </a:rPr>
              <a:t>Conclusion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6448295" y="3480483"/>
            <a:ext cx="11046158" cy="7381172"/>
            <a:chOff x="217650" y="433429"/>
            <a:chExt cx="14728211" cy="9841562"/>
          </a:xfrm>
        </p:grpSpPr>
        <p:grpSp>
          <p:nvGrpSpPr>
            <p:cNvPr id="8" name="Group 8"/>
            <p:cNvGrpSpPr/>
            <p:nvPr/>
          </p:nvGrpSpPr>
          <p:grpSpPr>
            <a:xfrm rot="-208414">
              <a:off x="217650" y="433429"/>
              <a:ext cx="14538600" cy="7625416"/>
              <a:chOff x="0" y="0"/>
              <a:chExt cx="3077638" cy="1614204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3077638" cy="1614204"/>
              </a:xfrm>
              <a:custGeom>
                <a:avLst/>
                <a:gdLst/>
                <a:ahLst/>
                <a:cxnLst/>
                <a:rect l="l" t="t" r="r" b="b"/>
                <a:pathLst>
                  <a:path w="3077638" h="1614204">
                    <a:moveTo>
                      <a:pt x="0" y="0"/>
                    </a:moveTo>
                    <a:lnTo>
                      <a:pt x="3077638" y="0"/>
                    </a:lnTo>
                    <a:lnTo>
                      <a:pt x="3077638" y="1614204"/>
                    </a:lnTo>
                    <a:lnTo>
                      <a:pt x="0" y="1614204"/>
                    </a:lnTo>
                    <a:close/>
                  </a:path>
                </a:pathLst>
              </a:custGeom>
              <a:solidFill>
                <a:srgbClr val="FFFFFF"/>
              </a:solidFill>
              <a:ln w="38100" cap="sq">
                <a:solidFill>
                  <a:srgbClr val="3D4984"/>
                </a:solidFill>
                <a:prstDash val="solid"/>
                <a:miter/>
              </a:ln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28575"/>
                <a:ext cx="3077638" cy="164277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 rot="191834">
              <a:off x="407261" y="623040"/>
              <a:ext cx="14538600" cy="7625416"/>
              <a:chOff x="0" y="0"/>
              <a:chExt cx="3077638" cy="1614204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3077638" cy="1614204"/>
              </a:xfrm>
              <a:custGeom>
                <a:avLst/>
                <a:gdLst/>
                <a:ahLst/>
                <a:cxnLst/>
                <a:rect l="l" t="t" r="r" b="b"/>
                <a:pathLst>
                  <a:path w="3077638" h="1614204">
                    <a:moveTo>
                      <a:pt x="0" y="0"/>
                    </a:moveTo>
                    <a:lnTo>
                      <a:pt x="3077638" y="0"/>
                    </a:lnTo>
                    <a:lnTo>
                      <a:pt x="3077638" y="1614204"/>
                    </a:lnTo>
                    <a:lnTo>
                      <a:pt x="0" y="1614204"/>
                    </a:lnTo>
                    <a:close/>
                  </a:path>
                </a:pathLst>
              </a:custGeom>
              <a:solidFill>
                <a:srgbClr val="FFFFFF"/>
              </a:solidFill>
              <a:ln w="38100" cap="sq">
                <a:solidFill>
                  <a:srgbClr val="3D4984"/>
                </a:solidFill>
                <a:prstDash val="solid"/>
                <a:miter/>
              </a:ln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28575"/>
                <a:ext cx="3077638" cy="164277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 rot="-66823">
              <a:off x="407261" y="623040"/>
              <a:ext cx="14538600" cy="7625416"/>
              <a:chOff x="0" y="0"/>
              <a:chExt cx="3077638" cy="1614204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3077638" cy="1614204"/>
              </a:xfrm>
              <a:custGeom>
                <a:avLst/>
                <a:gdLst/>
                <a:ahLst/>
                <a:cxnLst/>
                <a:rect l="l" t="t" r="r" b="b"/>
                <a:pathLst>
                  <a:path w="3077638" h="1614204">
                    <a:moveTo>
                      <a:pt x="0" y="0"/>
                    </a:moveTo>
                    <a:lnTo>
                      <a:pt x="3077638" y="0"/>
                    </a:lnTo>
                    <a:lnTo>
                      <a:pt x="3077638" y="1614204"/>
                    </a:lnTo>
                    <a:lnTo>
                      <a:pt x="0" y="1614204"/>
                    </a:lnTo>
                    <a:close/>
                  </a:path>
                </a:pathLst>
              </a:custGeom>
              <a:solidFill>
                <a:srgbClr val="FFFFFF"/>
              </a:solidFill>
              <a:ln w="38100" cap="sq">
                <a:solidFill>
                  <a:srgbClr val="3D4984"/>
                </a:solidFill>
                <a:prstDash val="solid"/>
                <a:miter/>
              </a:ln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28575"/>
                <a:ext cx="3077638" cy="164277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07261" y="623040"/>
              <a:ext cx="14538600" cy="7625416"/>
              <a:chOff x="0" y="0"/>
              <a:chExt cx="3077638" cy="1614204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3077638" cy="1614204"/>
              </a:xfrm>
              <a:custGeom>
                <a:avLst/>
                <a:gdLst/>
                <a:ahLst/>
                <a:cxnLst/>
                <a:rect l="l" t="t" r="r" b="b"/>
                <a:pathLst>
                  <a:path w="3077638" h="1614204">
                    <a:moveTo>
                      <a:pt x="0" y="0"/>
                    </a:moveTo>
                    <a:lnTo>
                      <a:pt x="3077638" y="0"/>
                    </a:lnTo>
                    <a:lnTo>
                      <a:pt x="3077638" y="1614204"/>
                    </a:lnTo>
                    <a:lnTo>
                      <a:pt x="0" y="1614204"/>
                    </a:lnTo>
                    <a:close/>
                  </a:path>
                </a:pathLst>
              </a:custGeom>
              <a:solidFill>
                <a:srgbClr val="FFFFFF"/>
              </a:solidFill>
              <a:ln w="38100" cap="sq">
                <a:solidFill>
                  <a:srgbClr val="3D4984"/>
                </a:solidFill>
                <a:prstDash val="solid"/>
                <a:miter/>
              </a:ln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28575"/>
                <a:ext cx="3077638" cy="164277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0" name="Freeform 20"/>
            <p:cNvSpPr/>
            <p:nvPr/>
          </p:nvSpPr>
          <p:spPr>
            <a:xfrm rot="8248605" flipH="1">
              <a:off x="11501659" y="5999381"/>
              <a:ext cx="3241690" cy="4275610"/>
            </a:xfrm>
            <a:custGeom>
              <a:avLst/>
              <a:gdLst/>
              <a:ahLst/>
              <a:cxnLst/>
              <a:rect l="l" t="t" r="r" b="b"/>
              <a:pathLst>
                <a:path w="3241690" h="4275610">
                  <a:moveTo>
                    <a:pt x="3241690" y="0"/>
                  </a:moveTo>
                  <a:lnTo>
                    <a:pt x="0" y="0"/>
                  </a:lnTo>
                  <a:lnTo>
                    <a:pt x="0" y="4275610"/>
                  </a:lnTo>
                  <a:lnTo>
                    <a:pt x="3241690" y="4275610"/>
                  </a:lnTo>
                  <a:lnTo>
                    <a:pt x="324169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1" name="TextBox 21"/>
            <p:cNvSpPr txBox="1"/>
            <p:nvPr/>
          </p:nvSpPr>
          <p:spPr>
            <a:xfrm>
              <a:off x="821873" y="1126785"/>
              <a:ext cx="13503447" cy="63196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Teknologi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persuasif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adaptif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"PLAY, MATE!"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berhasil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memotivasi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pemain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untuk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melakukan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aktivitas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fisik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saat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bermain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game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komputer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.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Evaluasi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eksperimental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menunjukkan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bahwa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pemain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melakukan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lebih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banyak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aktivitas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fisik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dan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merasa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menikmati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pengalaman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bermain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mereka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.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Teknik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adaptif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yang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diusulkan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berhasil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dalam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menyeimbangkan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tingkat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aktivitas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fisik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di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antara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pemain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dengan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berbagai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keterampilan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bermain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game.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Hasil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kuesioner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terhadap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117 orang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dewasa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,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menunjukkan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sikap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positif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mereka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terhadap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 PLAY, MATE! </a:t>
              </a:r>
              <a:r>
                <a:rPr lang="en-US" sz="2800" dirty="0" err="1">
                  <a:solidFill>
                    <a:srgbClr val="000000"/>
                  </a:solidFill>
                  <a:latin typeface="Happy Font TH"/>
                </a:rPr>
                <a:t>desain</a:t>
              </a:r>
              <a:r>
                <a:rPr lang="en-US" sz="2800" dirty="0">
                  <a:solidFill>
                    <a:srgbClr val="000000"/>
                  </a:solidFill>
                  <a:latin typeface="Happy Font TH"/>
                </a:rPr>
                <a:t>.</a:t>
              </a:r>
            </a:p>
          </p:txBody>
        </p:sp>
      </p:grpSp>
      <p:sp>
        <p:nvSpPr>
          <p:cNvPr id="22" name="Freeform 22"/>
          <p:cNvSpPr/>
          <p:nvPr/>
        </p:nvSpPr>
        <p:spPr>
          <a:xfrm>
            <a:off x="1028700" y="2814057"/>
            <a:ext cx="4905573" cy="5218695"/>
          </a:xfrm>
          <a:custGeom>
            <a:avLst/>
            <a:gdLst/>
            <a:ahLst/>
            <a:cxnLst/>
            <a:rect l="l" t="t" r="r" b="b"/>
            <a:pathLst>
              <a:path w="4905573" h="5218695">
                <a:moveTo>
                  <a:pt x="0" y="0"/>
                </a:moveTo>
                <a:lnTo>
                  <a:pt x="4905573" y="0"/>
                </a:lnTo>
                <a:lnTo>
                  <a:pt x="4905573" y="5218694"/>
                </a:lnTo>
                <a:lnTo>
                  <a:pt x="0" y="52186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287D33E-490B-2E92-9B70-8E81AF204FA5}"/>
              </a:ext>
            </a:extLst>
          </p:cNvPr>
          <p:cNvGrpSpPr/>
          <p:nvPr/>
        </p:nvGrpSpPr>
        <p:grpSpPr>
          <a:xfrm>
            <a:off x="1227108" y="4229100"/>
            <a:ext cx="4451865" cy="2534177"/>
            <a:chOff x="9144000" y="5674591"/>
            <a:chExt cx="6251218" cy="3091242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FA5A9745-F020-5557-8F3E-095229C03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397307" y="5674591"/>
              <a:ext cx="3997911" cy="309124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70DE1FF3-E9B5-8434-F5A0-14B616A3C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44000" y="5875802"/>
              <a:ext cx="2286319" cy="259116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8289065"/>
            <a:ext cx="16230600" cy="954083"/>
            <a:chOff x="0" y="0"/>
            <a:chExt cx="5317466" cy="3125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17466" cy="312577"/>
            </a:xfrm>
            <a:custGeom>
              <a:avLst/>
              <a:gdLst/>
              <a:ahLst/>
              <a:cxnLst/>
              <a:rect l="l" t="t" r="r" b="b"/>
              <a:pathLst>
                <a:path w="5317466" h="312577">
                  <a:moveTo>
                    <a:pt x="23850" y="0"/>
                  </a:moveTo>
                  <a:lnTo>
                    <a:pt x="5293616" y="0"/>
                  </a:lnTo>
                  <a:cubicBezTo>
                    <a:pt x="5299942" y="0"/>
                    <a:pt x="5306008" y="2513"/>
                    <a:pt x="5310481" y="6985"/>
                  </a:cubicBezTo>
                  <a:cubicBezTo>
                    <a:pt x="5314953" y="11458"/>
                    <a:pt x="5317466" y="17524"/>
                    <a:pt x="5317466" y="23850"/>
                  </a:cubicBezTo>
                  <a:lnTo>
                    <a:pt x="5317466" y="288727"/>
                  </a:lnTo>
                  <a:cubicBezTo>
                    <a:pt x="5317466" y="295052"/>
                    <a:pt x="5314953" y="301118"/>
                    <a:pt x="5310481" y="305591"/>
                  </a:cubicBezTo>
                  <a:cubicBezTo>
                    <a:pt x="5306008" y="310064"/>
                    <a:pt x="5299942" y="312577"/>
                    <a:pt x="5293616" y="312577"/>
                  </a:cubicBezTo>
                  <a:lnTo>
                    <a:pt x="23850" y="312577"/>
                  </a:lnTo>
                  <a:cubicBezTo>
                    <a:pt x="17524" y="312577"/>
                    <a:pt x="11458" y="310064"/>
                    <a:pt x="6985" y="305591"/>
                  </a:cubicBezTo>
                  <a:cubicBezTo>
                    <a:pt x="2513" y="301118"/>
                    <a:pt x="0" y="295052"/>
                    <a:pt x="0" y="288727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D0C9C0"/>
            </a:solidFill>
            <a:ln w="57150" cap="rnd">
              <a:solidFill>
                <a:srgbClr val="1C1C1C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317466" cy="3506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rot="5400000">
            <a:off x="8869067" y="8737532"/>
            <a:ext cx="549866" cy="0"/>
          </a:xfrm>
          <a:prstGeom prst="line">
            <a:avLst/>
          </a:prstGeom>
          <a:ln w="57150" cap="flat">
            <a:solidFill>
              <a:srgbClr val="1C1C1C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028700" y="1017143"/>
            <a:ext cx="3494852" cy="954083"/>
            <a:chOff x="0" y="0"/>
            <a:chExt cx="1010276" cy="27580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10276" cy="275802"/>
            </a:xfrm>
            <a:custGeom>
              <a:avLst/>
              <a:gdLst/>
              <a:ahLst/>
              <a:cxnLst/>
              <a:rect l="l" t="t" r="r" b="b"/>
              <a:pathLst>
                <a:path w="1010276" h="275802">
                  <a:moveTo>
                    <a:pt x="110762" y="0"/>
                  </a:moveTo>
                  <a:lnTo>
                    <a:pt x="899515" y="0"/>
                  </a:lnTo>
                  <a:cubicBezTo>
                    <a:pt x="928890" y="0"/>
                    <a:pt x="957063" y="11670"/>
                    <a:pt x="977835" y="32441"/>
                  </a:cubicBezTo>
                  <a:cubicBezTo>
                    <a:pt x="998607" y="53213"/>
                    <a:pt x="1010276" y="81386"/>
                    <a:pt x="1010276" y="110762"/>
                  </a:cubicBezTo>
                  <a:lnTo>
                    <a:pt x="1010276" y="165040"/>
                  </a:lnTo>
                  <a:cubicBezTo>
                    <a:pt x="1010276" y="194416"/>
                    <a:pt x="998607" y="222589"/>
                    <a:pt x="977835" y="243361"/>
                  </a:cubicBezTo>
                  <a:cubicBezTo>
                    <a:pt x="957063" y="264133"/>
                    <a:pt x="928890" y="275802"/>
                    <a:pt x="899515" y="275802"/>
                  </a:cubicBezTo>
                  <a:lnTo>
                    <a:pt x="110762" y="275802"/>
                  </a:lnTo>
                  <a:cubicBezTo>
                    <a:pt x="81386" y="275802"/>
                    <a:pt x="53213" y="264133"/>
                    <a:pt x="32441" y="243361"/>
                  </a:cubicBezTo>
                  <a:cubicBezTo>
                    <a:pt x="11670" y="222589"/>
                    <a:pt x="0" y="194416"/>
                    <a:pt x="0" y="165040"/>
                  </a:cubicBezTo>
                  <a:lnTo>
                    <a:pt x="0" y="110762"/>
                  </a:lnTo>
                  <a:cubicBezTo>
                    <a:pt x="0" y="81386"/>
                    <a:pt x="11670" y="53213"/>
                    <a:pt x="32441" y="32441"/>
                  </a:cubicBezTo>
                  <a:cubicBezTo>
                    <a:pt x="53213" y="11670"/>
                    <a:pt x="81386" y="0"/>
                    <a:pt x="110762" y="0"/>
                  </a:cubicBezTo>
                  <a:close/>
                </a:path>
              </a:pathLst>
            </a:custGeom>
            <a:solidFill>
              <a:srgbClr val="EFEAD8"/>
            </a:solidFill>
            <a:ln w="57150" cap="rnd">
              <a:solidFill>
                <a:srgbClr val="1C1C1C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10276" cy="313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764448" y="1017143"/>
            <a:ext cx="3494852" cy="954083"/>
            <a:chOff x="0" y="0"/>
            <a:chExt cx="1010276" cy="27580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10276" cy="275802"/>
            </a:xfrm>
            <a:custGeom>
              <a:avLst/>
              <a:gdLst/>
              <a:ahLst/>
              <a:cxnLst/>
              <a:rect l="l" t="t" r="r" b="b"/>
              <a:pathLst>
                <a:path w="1010276" h="275802">
                  <a:moveTo>
                    <a:pt x="110762" y="0"/>
                  </a:moveTo>
                  <a:lnTo>
                    <a:pt x="899515" y="0"/>
                  </a:lnTo>
                  <a:cubicBezTo>
                    <a:pt x="928890" y="0"/>
                    <a:pt x="957063" y="11670"/>
                    <a:pt x="977835" y="32441"/>
                  </a:cubicBezTo>
                  <a:cubicBezTo>
                    <a:pt x="998607" y="53213"/>
                    <a:pt x="1010276" y="81386"/>
                    <a:pt x="1010276" y="110762"/>
                  </a:cubicBezTo>
                  <a:lnTo>
                    <a:pt x="1010276" y="165040"/>
                  </a:lnTo>
                  <a:cubicBezTo>
                    <a:pt x="1010276" y="194416"/>
                    <a:pt x="998607" y="222589"/>
                    <a:pt x="977835" y="243361"/>
                  </a:cubicBezTo>
                  <a:cubicBezTo>
                    <a:pt x="957063" y="264133"/>
                    <a:pt x="928890" y="275802"/>
                    <a:pt x="899515" y="275802"/>
                  </a:cubicBezTo>
                  <a:lnTo>
                    <a:pt x="110762" y="275802"/>
                  </a:lnTo>
                  <a:cubicBezTo>
                    <a:pt x="81386" y="275802"/>
                    <a:pt x="53213" y="264133"/>
                    <a:pt x="32441" y="243361"/>
                  </a:cubicBezTo>
                  <a:cubicBezTo>
                    <a:pt x="11670" y="222589"/>
                    <a:pt x="0" y="194416"/>
                    <a:pt x="0" y="165040"/>
                  </a:cubicBezTo>
                  <a:lnTo>
                    <a:pt x="0" y="110762"/>
                  </a:lnTo>
                  <a:cubicBezTo>
                    <a:pt x="0" y="81386"/>
                    <a:pt x="11670" y="53213"/>
                    <a:pt x="32441" y="32441"/>
                  </a:cubicBezTo>
                  <a:cubicBezTo>
                    <a:pt x="53213" y="11670"/>
                    <a:pt x="81386" y="0"/>
                    <a:pt x="110762" y="0"/>
                  </a:cubicBezTo>
                  <a:close/>
                </a:path>
              </a:pathLst>
            </a:custGeom>
            <a:solidFill>
              <a:srgbClr val="EFEAD8"/>
            </a:solidFill>
            <a:ln w="57150" cap="rnd">
              <a:solidFill>
                <a:srgbClr val="1C1C1C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010276" cy="313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545322" y="8514702"/>
            <a:ext cx="7447278" cy="4485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 dirty="0" err="1">
                <a:solidFill>
                  <a:srgbClr val="1C1C1C"/>
                </a:solidFill>
                <a:latin typeface="Nourd"/>
              </a:rPr>
              <a:t>Institut</a:t>
            </a:r>
            <a:r>
              <a:rPr lang="en-US" sz="2700" dirty="0">
                <a:solidFill>
                  <a:srgbClr val="1C1C1C"/>
                </a:solidFill>
                <a:latin typeface="Nourd"/>
              </a:rPr>
              <a:t> </a:t>
            </a:r>
            <a:r>
              <a:rPr lang="en-US" sz="2700" dirty="0" err="1">
                <a:solidFill>
                  <a:srgbClr val="1C1C1C"/>
                </a:solidFill>
                <a:latin typeface="Nourd"/>
              </a:rPr>
              <a:t>Teknologi</a:t>
            </a:r>
            <a:r>
              <a:rPr lang="en-US" sz="2700" dirty="0">
                <a:solidFill>
                  <a:srgbClr val="1C1C1C"/>
                </a:solidFill>
                <a:latin typeface="Nourd"/>
              </a:rPr>
              <a:t> </a:t>
            </a:r>
            <a:r>
              <a:rPr lang="en-US" sz="2700" dirty="0" err="1">
                <a:solidFill>
                  <a:srgbClr val="1C1C1C"/>
                </a:solidFill>
                <a:latin typeface="Nourd"/>
              </a:rPr>
              <a:t>Sepuluh</a:t>
            </a:r>
            <a:r>
              <a:rPr lang="en-US" sz="2700" dirty="0">
                <a:solidFill>
                  <a:srgbClr val="1C1C1C"/>
                </a:solidFill>
                <a:latin typeface="Nourd"/>
              </a:rPr>
              <a:t> November Surabaya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590800" y="8504916"/>
            <a:ext cx="5163822" cy="4485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 dirty="0" err="1">
                <a:solidFill>
                  <a:srgbClr val="1C1C1C"/>
                </a:solidFill>
                <a:latin typeface="Nourd"/>
              </a:rPr>
              <a:t>Interaksi</a:t>
            </a:r>
            <a:r>
              <a:rPr lang="en-US" sz="2700" dirty="0">
                <a:solidFill>
                  <a:srgbClr val="1C1C1C"/>
                </a:solidFill>
                <a:latin typeface="Nourd"/>
              </a:rPr>
              <a:t> </a:t>
            </a:r>
            <a:r>
              <a:rPr lang="en-US" sz="2700" dirty="0" err="1">
                <a:solidFill>
                  <a:srgbClr val="1C1C1C"/>
                </a:solidFill>
                <a:latin typeface="Nourd"/>
              </a:rPr>
              <a:t>Manusia</a:t>
            </a:r>
            <a:r>
              <a:rPr lang="en-US" sz="2700" dirty="0">
                <a:solidFill>
                  <a:srgbClr val="1C1C1C"/>
                </a:solidFill>
                <a:latin typeface="Nourd"/>
              </a:rPr>
              <a:t> dan </a:t>
            </a:r>
            <a:r>
              <a:rPr lang="en-US" sz="2700" dirty="0" err="1">
                <a:solidFill>
                  <a:srgbClr val="1C1C1C"/>
                </a:solidFill>
                <a:latin typeface="Nourd"/>
              </a:rPr>
              <a:t>Komputer</a:t>
            </a:r>
            <a:endParaRPr lang="en-US" sz="2700" dirty="0">
              <a:solidFill>
                <a:srgbClr val="1C1C1C"/>
              </a:solidFill>
              <a:latin typeface="Nour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847465" y="3820340"/>
            <a:ext cx="14593071" cy="1854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95"/>
              </a:lnSpc>
            </a:pPr>
            <a:r>
              <a:rPr lang="en-US" sz="12995">
                <a:solidFill>
                  <a:srgbClr val="1C1C1C"/>
                </a:solidFill>
                <a:latin typeface="Hatton Ultra-Bold"/>
              </a:rPr>
              <a:t>THANK YOU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334397" y="5817690"/>
            <a:ext cx="11619206" cy="365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dirty="0">
                <a:solidFill>
                  <a:srgbClr val="1C1C1C"/>
                </a:solidFill>
                <a:latin typeface="Nourd"/>
              </a:rPr>
              <a:t>Ahmad Nur Hidayat - 6025222012</a:t>
            </a:r>
          </a:p>
        </p:txBody>
      </p:sp>
      <p:sp>
        <p:nvSpPr>
          <p:cNvPr id="20" name="Freeform 20"/>
          <p:cNvSpPr/>
          <p:nvPr/>
        </p:nvSpPr>
        <p:spPr>
          <a:xfrm flipH="1">
            <a:off x="14362346" y="1273318"/>
            <a:ext cx="441733" cy="441733"/>
          </a:xfrm>
          <a:custGeom>
            <a:avLst/>
            <a:gdLst/>
            <a:ahLst/>
            <a:cxnLst/>
            <a:rect l="l" t="t" r="r" b="b"/>
            <a:pathLst>
              <a:path w="441733" h="441733">
                <a:moveTo>
                  <a:pt x="441733" y="0"/>
                </a:moveTo>
                <a:lnTo>
                  <a:pt x="0" y="0"/>
                </a:lnTo>
                <a:lnTo>
                  <a:pt x="0" y="441733"/>
                </a:lnTo>
                <a:lnTo>
                  <a:pt x="441733" y="441733"/>
                </a:lnTo>
                <a:lnTo>
                  <a:pt x="44173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1" name="AutoShape 21"/>
          <p:cNvSpPr/>
          <p:nvPr/>
        </p:nvSpPr>
        <p:spPr>
          <a:xfrm>
            <a:off x="4523552" y="1465610"/>
            <a:ext cx="9240896" cy="0"/>
          </a:xfrm>
          <a:prstGeom prst="line">
            <a:avLst/>
          </a:prstGeom>
          <a:ln w="57150" cap="flat">
            <a:solidFill>
              <a:srgbClr val="1C1C1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TextBox 22"/>
          <p:cNvSpPr txBox="1"/>
          <p:nvPr/>
        </p:nvSpPr>
        <p:spPr>
          <a:xfrm>
            <a:off x="15450825" y="1404365"/>
            <a:ext cx="1210577" cy="250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000"/>
              </a:lnSpc>
            </a:pPr>
            <a:r>
              <a:rPr lang="en-US" sz="2000">
                <a:solidFill>
                  <a:srgbClr val="1C1C1C"/>
                </a:solidFill>
                <a:latin typeface="Nourd Bold"/>
              </a:rPr>
              <a:t>Finish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7C9C11F-5A7D-A54B-5C2F-EB622E700B5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97" b="18064"/>
          <a:stretch/>
        </p:blipFill>
        <p:spPr>
          <a:xfrm>
            <a:off x="1998977" y="1094134"/>
            <a:ext cx="1300163" cy="800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569</Words>
  <Application>Microsoft Office PowerPoint</Application>
  <PresentationFormat>Custom</PresentationFormat>
  <Paragraphs>165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Nourd Bold</vt:lpstr>
      <vt:lpstr>Scripter</vt:lpstr>
      <vt:lpstr>Lazydog</vt:lpstr>
      <vt:lpstr>Hatton Ultra-Bold</vt:lpstr>
      <vt:lpstr>Arial</vt:lpstr>
      <vt:lpstr>Nourd</vt:lpstr>
      <vt:lpstr>Happy Font TH</vt:lpstr>
      <vt:lpstr>More Sugar</vt:lpstr>
      <vt:lpstr>Arcade Gamer</vt:lpstr>
      <vt:lpstr>Sniglet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Physical Activity Motivating Games: Be Active and Get Your Own Reward</dc:title>
  <dc:creator>Madina's Family</dc:creator>
  <cp:lastModifiedBy>Ahmad Nur Hidayat</cp:lastModifiedBy>
  <cp:revision>6</cp:revision>
  <dcterms:created xsi:type="dcterms:W3CDTF">2006-08-16T00:00:00Z</dcterms:created>
  <dcterms:modified xsi:type="dcterms:W3CDTF">2023-12-05T03:14:11Z</dcterms:modified>
  <dc:identifier>DAFy6RoexKs</dc:identifier>
</cp:coreProperties>
</file>

<file path=docProps/thumbnail.jpeg>
</file>